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0"/>
  </p:notesMasterIdLst>
  <p:sldIdLst>
    <p:sldId id="256" r:id="rId2"/>
    <p:sldId id="419" r:id="rId3"/>
    <p:sldId id="258" r:id="rId4"/>
    <p:sldId id="259" r:id="rId5"/>
    <p:sldId id="260" r:id="rId6"/>
    <p:sldId id="280" r:id="rId7"/>
    <p:sldId id="281" r:id="rId8"/>
    <p:sldId id="283" r:id="rId9"/>
    <p:sldId id="262" r:id="rId10"/>
    <p:sldId id="263" r:id="rId11"/>
    <p:sldId id="264" r:id="rId12"/>
    <p:sldId id="265" r:id="rId13"/>
    <p:sldId id="284" r:id="rId14"/>
    <p:sldId id="292" r:id="rId15"/>
    <p:sldId id="294" r:id="rId16"/>
    <p:sldId id="266" r:id="rId17"/>
    <p:sldId id="293" r:id="rId18"/>
    <p:sldId id="295" r:id="rId19"/>
    <p:sldId id="297" r:id="rId20"/>
    <p:sldId id="296" r:id="rId21"/>
    <p:sldId id="269" r:id="rId22"/>
    <p:sldId id="304" r:id="rId23"/>
    <p:sldId id="270" r:id="rId24"/>
    <p:sldId id="271" r:id="rId25"/>
    <p:sldId id="286" r:id="rId26"/>
    <p:sldId id="299" r:id="rId27"/>
    <p:sldId id="288" r:id="rId28"/>
    <p:sldId id="273" r:id="rId29"/>
    <p:sldId id="289" r:id="rId30"/>
    <p:sldId id="275" r:id="rId31"/>
    <p:sldId id="300" r:id="rId32"/>
    <p:sldId id="291" r:id="rId33"/>
    <p:sldId id="301" r:id="rId34"/>
    <p:sldId id="302" r:id="rId35"/>
    <p:sldId id="278" r:id="rId36"/>
    <p:sldId id="303" r:id="rId37"/>
    <p:sldId id="290" r:id="rId38"/>
    <p:sldId id="279" r:id="rId39"/>
    <p:sldId id="274" r:id="rId40"/>
    <p:sldId id="305" r:id="rId41"/>
    <p:sldId id="306" r:id="rId42"/>
    <p:sldId id="307" r:id="rId43"/>
    <p:sldId id="308" r:id="rId44"/>
    <p:sldId id="309" r:id="rId45"/>
    <p:sldId id="310" r:id="rId46"/>
    <p:sldId id="312" r:id="rId47"/>
    <p:sldId id="313" r:id="rId48"/>
    <p:sldId id="314" r:id="rId49"/>
    <p:sldId id="315" r:id="rId50"/>
    <p:sldId id="346" r:id="rId51"/>
    <p:sldId id="316" r:id="rId52"/>
    <p:sldId id="336" r:id="rId53"/>
    <p:sldId id="317" r:id="rId54"/>
    <p:sldId id="318" r:id="rId55"/>
    <p:sldId id="319" r:id="rId56"/>
    <p:sldId id="340" r:id="rId57"/>
    <p:sldId id="421" r:id="rId58"/>
    <p:sldId id="341" r:id="rId59"/>
    <p:sldId id="320" r:id="rId60"/>
    <p:sldId id="337" r:id="rId61"/>
    <p:sldId id="347" r:id="rId62"/>
    <p:sldId id="338" r:id="rId63"/>
    <p:sldId id="339" r:id="rId64"/>
    <p:sldId id="322" r:id="rId65"/>
    <p:sldId id="323" r:id="rId66"/>
    <p:sldId id="342" r:id="rId67"/>
    <p:sldId id="324" r:id="rId68"/>
    <p:sldId id="325" r:id="rId69"/>
    <p:sldId id="327" r:id="rId70"/>
    <p:sldId id="329" r:id="rId71"/>
    <p:sldId id="343" r:id="rId72"/>
    <p:sldId id="330" r:id="rId73"/>
    <p:sldId id="331" r:id="rId74"/>
    <p:sldId id="344" r:id="rId75"/>
    <p:sldId id="332" r:id="rId76"/>
    <p:sldId id="334" r:id="rId77"/>
    <p:sldId id="335" r:id="rId78"/>
    <p:sldId id="348" r:id="rId79"/>
    <p:sldId id="349" r:id="rId80"/>
    <p:sldId id="371" r:id="rId81"/>
    <p:sldId id="351" r:id="rId82"/>
    <p:sldId id="352" r:id="rId83"/>
    <p:sldId id="353" r:id="rId84"/>
    <p:sldId id="410" r:id="rId85"/>
    <p:sldId id="404" r:id="rId86"/>
    <p:sldId id="354" r:id="rId87"/>
    <p:sldId id="405" r:id="rId88"/>
    <p:sldId id="355" r:id="rId89"/>
    <p:sldId id="398" r:id="rId90"/>
    <p:sldId id="356" r:id="rId91"/>
    <p:sldId id="357" r:id="rId92"/>
    <p:sldId id="406" r:id="rId93"/>
    <p:sldId id="407" r:id="rId94"/>
    <p:sldId id="411" r:id="rId95"/>
    <p:sldId id="408" r:id="rId96"/>
    <p:sldId id="409" r:id="rId97"/>
    <p:sldId id="358" r:id="rId98"/>
    <p:sldId id="399" r:id="rId99"/>
    <p:sldId id="359" r:id="rId100"/>
    <p:sldId id="361" r:id="rId101"/>
    <p:sldId id="362" r:id="rId102"/>
    <p:sldId id="363" r:id="rId103"/>
    <p:sldId id="401" r:id="rId104"/>
    <p:sldId id="364" r:id="rId105"/>
    <p:sldId id="365" r:id="rId106"/>
    <p:sldId id="402" r:id="rId107"/>
    <p:sldId id="366" r:id="rId108"/>
    <p:sldId id="367" r:id="rId109"/>
    <p:sldId id="368" r:id="rId110"/>
    <p:sldId id="369" r:id="rId111"/>
    <p:sldId id="412" r:id="rId112"/>
    <p:sldId id="370" r:id="rId113"/>
    <p:sldId id="372" r:id="rId114"/>
    <p:sldId id="373" r:id="rId115"/>
    <p:sldId id="374" r:id="rId116"/>
    <p:sldId id="422" r:id="rId117"/>
    <p:sldId id="375" r:id="rId118"/>
    <p:sldId id="376" r:id="rId119"/>
    <p:sldId id="420" r:id="rId120"/>
    <p:sldId id="377" r:id="rId121"/>
    <p:sldId id="400" r:id="rId122"/>
    <p:sldId id="378" r:id="rId123"/>
    <p:sldId id="414" r:id="rId124"/>
    <p:sldId id="379" r:id="rId125"/>
    <p:sldId id="380" r:id="rId126"/>
    <p:sldId id="382" r:id="rId127"/>
    <p:sldId id="415" r:id="rId128"/>
    <p:sldId id="383" r:id="rId129"/>
    <p:sldId id="403" r:id="rId130"/>
    <p:sldId id="384" r:id="rId131"/>
    <p:sldId id="416" r:id="rId132"/>
    <p:sldId id="417" r:id="rId133"/>
    <p:sldId id="385" r:id="rId134"/>
    <p:sldId id="386" r:id="rId135"/>
    <p:sldId id="387" r:id="rId136"/>
    <p:sldId id="389" r:id="rId137"/>
    <p:sldId id="388" r:id="rId138"/>
    <p:sldId id="418" r:id="rId139"/>
    <p:sldId id="390" r:id="rId140"/>
    <p:sldId id="391" r:id="rId141"/>
    <p:sldId id="423" r:id="rId142"/>
    <p:sldId id="392" r:id="rId143"/>
    <p:sldId id="394" r:id="rId144"/>
    <p:sldId id="424" r:id="rId145"/>
    <p:sldId id="395" r:id="rId146"/>
    <p:sldId id="425" r:id="rId147"/>
    <p:sldId id="426" r:id="rId148"/>
    <p:sldId id="396" r:id="rId149"/>
    <p:sldId id="427" r:id="rId150"/>
    <p:sldId id="397" r:id="rId151"/>
    <p:sldId id="428" r:id="rId152"/>
    <p:sldId id="429" r:id="rId153"/>
    <p:sldId id="430" r:id="rId154"/>
    <p:sldId id="431" r:id="rId155"/>
    <p:sldId id="432" r:id="rId156"/>
    <p:sldId id="433" r:id="rId157"/>
    <p:sldId id="435" r:id="rId158"/>
    <p:sldId id="446" r:id="rId159"/>
    <p:sldId id="445" r:id="rId160"/>
    <p:sldId id="434" r:id="rId161"/>
    <p:sldId id="444" r:id="rId162"/>
    <p:sldId id="448" r:id="rId163"/>
    <p:sldId id="447" r:id="rId164"/>
    <p:sldId id="449" r:id="rId165"/>
    <p:sldId id="450" r:id="rId166"/>
    <p:sldId id="452" r:id="rId167"/>
    <p:sldId id="453" r:id="rId168"/>
    <p:sldId id="493" r:id="rId169"/>
    <p:sldId id="436" r:id="rId170"/>
    <p:sldId id="454" r:id="rId171"/>
    <p:sldId id="437" r:id="rId172"/>
    <p:sldId id="438" r:id="rId173"/>
    <p:sldId id="479" r:id="rId174"/>
    <p:sldId id="439" r:id="rId175"/>
    <p:sldId id="440" r:id="rId176"/>
    <p:sldId id="441" r:id="rId177"/>
    <p:sldId id="455" r:id="rId178"/>
    <p:sldId id="442" r:id="rId179"/>
    <p:sldId id="443" r:id="rId180"/>
    <p:sldId id="508" r:id="rId181"/>
    <p:sldId id="507" r:id="rId182"/>
    <p:sldId id="506" r:id="rId183"/>
    <p:sldId id="505" r:id="rId184"/>
    <p:sldId id="481" r:id="rId185"/>
    <p:sldId id="456" r:id="rId186"/>
    <p:sldId id="458" r:id="rId187"/>
    <p:sldId id="483" r:id="rId188"/>
    <p:sldId id="484" r:id="rId189"/>
    <p:sldId id="487" r:id="rId190"/>
    <p:sldId id="485" r:id="rId191"/>
    <p:sldId id="488" r:id="rId192"/>
    <p:sldId id="489" r:id="rId193"/>
    <p:sldId id="490" r:id="rId194"/>
    <p:sldId id="492" r:id="rId195"/>
    <p:sldId id="494" r:id="rId196"/>
    <p:sldId id="495" r:id="rId197"/>
    <p:sldId id="471" r:id="rId198"/>
    <p:sldId id="496" r:id="rId199"/>
    <p:sldId id="497" r:id="rId200"/>
    <p:sldId id="501" r:id="rId201"/>
    <p:sldId id="502" r:id="rId202"/>
    <p:sldId id="472" r:id="rId203"/>
    <p:sldId id="473" r:id="rId204"/>
    <p:sldId id="474" r:id="rId205"/>
    <p:sldId id="476" r:id="rId206"/>
    <p:sldId id="503" r:id="rId207"/>
    <p:sldId id="477" r:id="rId208"/>
    <p:sldId id="504" r:id="rId2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F6D53-849A-4EDB-A29F-97847C601301}" v="2780" dt="2024-04-23T18:26:48.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48" autoAdjust="0"/>
  </p:normalViewPr>
  <p:slideViewPr>
    <p:cSldViewPr snapToGrid="0">
      <p:cViewPr>
        <p:scale>
          <a:sx n="75" d="100"/>
          <a:sy n="75" d="100"/>
        </p:scale>
        <p:origin x="582" y="7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microsoft.com/office/2015/10/relationships/revisionInfo" Target="revisionInfo.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15" Type="http://schemas.microsoft.com/office/2016/11/relationships/changesInfo" Target="changesInfos/changesInfo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Di Troia" userId="7de80edd88c2c9de" providerId="LiveId" clId="{561FFE29-02B2-42ED-BE7C-D776DAD27CC5}"/>
    <pc:docChg chg="custSel modSld">
      <pc:chgData name="Fabio Di Troia" userId="7de80edd88c2c9de" providerId="LiveId" clId="{561FFE29-02B2-42ED-BE7C-D776DAD27CC5}" dt="2024-04-16T20:44:15.207" v="90" actId="207"/>
      <pc:docMkLst>
        <pc:docMk/>
      </pc:docMkLst>
      <pc:sldChg chg="modSp mod">
        <pc:chgData name="Fabio Di Troia" userId="7de80edd88c2c9de" providerId="LiveId" clId="{561FFE29-02B2-42ED-BE7C-D776DAD27CC5}" dt="2024-04-10T20:59:47.983" v="61" actId="207"/>
        <pc:sldMkLst>
          <pc:docMk/>
          <pc:sldMk cId="625537801" sldId="396"/>
        </pc:sldMkLst>
        <pc:spChg chg="mod">
          <ac:chgData name="Fabio Di Troia" userId="7de80edd88c2c9de" providerId="LiveId" clId="{561FFE29-02B2-42ED-BE7C-D776DAD27CC5}" dt="2024-04-10T20:59:47.983" v="61" actId="207"/>
          <ac:spMkLst>
            <pc:docMk/>
            <pc:sldMk cId="625537801" sldId="396"/>
            <ac:spMk id="3" creationId="{BA782D52-6955-E6BC-B7A8-8C1B22F2D081}"/>
          </ac:spMkLst>
        </pc:spChg>
      </pc:sldChg>
      <pc:sldChg chg="modSp mod">
        <pc:chgData name="Fabio Di Troia" userId="7de80edd88c2c9de" providerId="LiveId" clId="{561FFE29-02B2-42ED-BE7C-D776DAD27CC5}" dt="2024-04-10T21:00:07.606" v="63" actId="113"/>
        <pc:sldMkLst>
          <pc:docMk/>
          <pc:sldMk cId="2849006519" sldId="397"/>
        </pc:sldMkLst>
        <pc:spChg chg="mod">
          <ac:chgData name="Fabio Di Troia" userId="7de80edd88c2c9de" providerId="LiveId" clId="{561FFE29-02B2-42ED-BE7C-D776DAD27CC5}" dt="2024-04-10T21:00:07.606" v="63" actId="113"/>
          <ac:spMkLst>
            <pc:docMk/>
            <pc:sldMk cId="2849006519" sldId="397"/>
            <ac:spMk id="3" creationId="{E6E15E50-A4BD-4F95-7F2B-402916E68C83}"/>
          </ac:spMkLst>
        </pc:spChg>
      </pc:sldChg>
      <pc:sldChg chg="modSp mod">
        <pc:chgData name="Fabio Di Troia" userId="7de80edd88c2c9de" providerId="LiveId" clId="{561FFE29-02B2-42ED-BE7C-D776DAD27CC5}" dt="2024-04-16T20:43:22.920" v="89" actId="207"/>
        <pc:sldMkLst>
          <pc:docMk/>
          <pc:sldMk cId="1192208913" sldId="425"/>
        </pc:sldMkLst>
        <pc:spChg chg="mod">
          <ac:chgData name="Fabio Di Troia" userId="7de80edd88c2c9de" providerId="LiveId" clId="{561FFE29-02B2-42ED-BE7C-D776DAD27CC5}" dt="2024-04-16T20:41:24.499" v="88" actId="113"/>
          <ac:spMkLst>
            <pc:docMk/>
            <pc:sldMk cId="1192208913" sldId="425"/>
            <ac:spMk id="14" creationId="{E3DAE4CF-9307-E820-E1A8-7CB198E07387}"/>
          </ac:spMkLst>
        </pc:spChg>
        <pc:spChg chg="mod">
          <ac:chgData name="Fabio Di Troia" userId="7de80edd88c2c9de" providerId="LiveId" clId="{561FFE29-02B2-42ED-BE7C-D776DAD27CC5}" dt="2024-04-16T20:41:22.335" v="87" actId="113"/>
          <ac:spMkLst>
            <pc:docMk/>
            <pc:sldMk cId="1192208913" sldId="425"/>
            <ac:spMk id="16" creationId="{4F077DAE-D0A4-C204-CD81-926A9FA2BE53}"/>
          </ac:spMkLst>
        </pc:spChg>
        <pc:spChg chg="mod">
          <ac:chgData name="Fabio Di Troia" userId="7de80edd88c2c9de" providerId="LiveId" clId="{561FFE29-02B2-42ED-BE7C-D776DAD27CC5}" dt="2024-04-16T20:43:22.920" v="89" actId="207"/>
          <ac:spMkLst>
            <pc:docMk/>
            <pc:sldMk cId="1192208913" sldId="425"/>
            <ac:spMk id="18" creationId="{F6B39DD8-7E0B-A7CF-D67B-B867F6AB28B2}"/>
          </ac:spMkLst>
        </pc:spChg>
      </pc:sldChg>
      <pc:sldChg chg="modSp mod">
        <pc:chgData name="Fabio Di Troia" userId="7de80edd88c2c9de" providerId="LiveId" clId="{561FFE29-02B2-42ED-BE7C-D776DAD27CC5}" dt="2024-04-16T20:44:15.207" v="90" actId="207"/>
        <pc:sldMkLst>
          <pc:docMk/>
          <pc:sldMk cId="140499458" sldId="426"/>
        </pc:sldMkLst>
        <pc:spChg chg="mod">
          <ac:chgData name="Fabio Di Troia" userId="7de80edd88c2c9de" providerId="LiveId" clId="{561FFE29-02B2-42ED-BE7C-D776DAD27CC5}" dt="2024-04-16T20:44:15.207" v="90" actId="207"/>
          <ac:spMkLst>
            <pc:docMk/>
            <pc:sldMk cId="140499458" sldId="426"/>
            <ac:spMk id="8" creationId="{1BC11819-CA2D-26FE-D670-9456259A3A20}"/>
          </ac:spMkLst>
        </pc:spChg>
      </pc:sldChg>
      <pc:sldChg chg="modSp mod">
        <pc:chgData name="Fabio Di Troia" userId="7de80edd88c2c9de" providerId="LiveId" clId="{561FFE29-02B2-42ED-BE7C-D776DAD27CC5}" dt="2024-04-10T21:00:45.749" v="66" actId="113"/>
        <pc:sldMkLst>
          <pc:docMk/>
          <pc:sldMk cId="3583771887" sldId="430"/>
        </pc:sldMkLst>
        <pc:spChg chg="mod">
          <ac:chgData name="Fabio Di Troia" userId="7de80edd88c2c9de" providerId="LiveId" clId="{561FFE29-02B2-42ED-BE7C-D776DAD27CC5}" dt="2024-04-10T21:00:45.749" v="66" actId="113"/>
          <ac:spMkLst>
            <pc:docMk/>
            <pc:sldMk cId="3583771887" sldId="430"/>
            <ac:spMk id="3" creationId="{FC2CE512-007F-04B8-6C97-6708EFA868A5}"/>
          </ac:spMkLst>
        </pc:spChg>
      </pc:sldChg>
      <pc:sldChg chg="modSp">
        <pc:chgData name="Fabio Di Troia" userId="7de80edd88c2c9de" providerId="LiveId" clId="{561FFE29-02B2-42ED-BE7C-D776DAD27CC5}" dt="2024-04-10T21:03:22.011" v="69" actId="20577"/>
        <pc:sldMkLst>
          <pc:docMk/>
          <pc:sldMk cId="1657041957" sldId="434"/>
        </pc:sldMkLst>
        <pc:spChg chg="mod">
          <ac:chgData name="Fabio Di Troia" userId="7de80edd88c2c9de" providerId="LiveId" clId="{561FFE29-02B2-42ED-BE7C-D776DAD27CC5}" dt="2024-04-10T21:03:22.011" v="69" actId="20577"/>
          <ac:spMkLst>
            <pc:docMk/>
            <pc:sldMk cId="1657041957" sldId="434"/>
            <ac:spMk id="3" creationId="{E5D6DADA-46B1-9F19-6C90-9F5C321BB133}"/>
          </ac:spMkLst>
        </pc:spChg>
      </pc:sldChg>
      <pc:sldChg chg="modSp">
        <pc:chgData name="Fabio Di Troia" userId="7de80edd88c2c9de" providerId="LiveId" clId="{561FFE29-02B2-42ED-BE7C-D776DAD27CC5}" dt="2024-04-10T21:08:37.617" v="78" actId="20577"/>
        <pc:sldMkLst>
          <pc:docMk/>
          <pc:sldMk cId="548763399" sldId="435"/>
        </pc:sldMkLst>
        <pc:spChg chg="mod">
          <ac:chgData name="Fabio Di Troia" userId="7de80edd88c2c9de" providerId="LiveId" clId="{561FFE29-02B2-42ED-BE7C-D776DAD27CC5}" dt="2024-04-10T21:08:37.617" v="78" actId="20577"/>
          <ac:spMkLst>
            <pc:docMk/>
            <pc:sldMk cId="548763399" sldId="435"/>
            <ac:spMk id="3" creationId="{68745947-2410-CE8D-FADE-6F8F37291D7F}"/>
          </ac:spMkLst>
        </pc:spChg>
      </pc:sldChg>
    </pc:docChg>
  </pc:docChgLst>
  <pc:docChgLst>
    <pc:chgData name="Fabio Di Troia" userId="7de80edd88c2c9de" providerId="LiveId" clId="{C99F6D53-849A-4EDB-A29F-97847C601301}"/>
    <pc:docChg chg="undo redo custSel addSld delSld modSld sldOrd">
      <pc:chgData name="Fabio Di Troia" userId="7de80edd88c2c9de" providerId="LiveId" clId="{C99F6D53-849A-4EDB-A29F-97847C601301}" dt="2024-04-23T18:37:44.621" v="10541" actId="47"/>
      <pc:docMkLst>
        <pc:docMk/>
      </pc:docMkLst>
      <pc:sldChg chg="modSp mod">
        <pc:chgData name="Fabio Di Troia" userId="7de80edd88c2c9de" providerId="LiveId" clId="{C99F6D53-849A-4EDB-A29F-97847C601301}" dt="2024-03-21T18:48:51.722" v="325" actId="113"/>
        <pc:sldMkLst>
          <pc:docMk/>
          <pc:sldMk cId="2462112362" sldId="357"/>
        </pc:sldMkLst>
        <pc:spChg chg="mod">
          <ac:chgData name="Fabio Di Troia" userId="7de80edd88c2c9de" providerId="LiveId" clId="{C99F6D53-849A-4EDB-A29F-97847C601301}" dt="2024-03-21T18:48:51.722" v="325" actId="113"/>
          <ac:spMkLst>
            <pc:docMk/>
            <pc:sldMk cId="2462112362" sldId="357"/>
            <ac:spMk id="3" creationId="{A6C78AE9-BD49-5CF5-24A3-F032AFCEC468}"/>
          </ac:spMkLst>
        </pc:spChg>
      </pc:sldChg>
      <pc:sldChg chg="modSp mod">
        <pc:chgData name="Fabio Di Troia" userId="7de80edd88c2c9de" providerId="LiveId" clId="{C99F6D53-849A-4EDB-A29F-97847C601301}" dt="2024-03-21T18:57:54.468" v="326" actId="13822"/>
        <pc:sldMkLst>
          <pc:docMk/>
          <pc:sldMk cId="1013717033" sldId="361"/>
        </pc:sldMkLst>
        <pc:spChg chg="mod">
          <ac:chgData name="Fabio Di Troia" userId="7de80edd88c2c9de" providerId="LiveId" clId="{C99F6D53-849A-4EDB-A29F-97847C601301}" dt="2024-03-21T18:57:54.468" v="326" actId="13822"/>
          <ac:spMkLst>
            <pc:docMk/>
            <pc:sldMk cId="1013717033" sldId="361"/>
            <ac:spMk id="4" creationId="{EAD2DB07-3937-0C40-B72F-804248FB285C}"/>
          </ac:spMkLst>
        </pc:spChg>
      </pc:sldChg>
      <pc:sldChg chg="modSp mod">
        <pc:chgData name="Fabio Di Troia" userId="7de80edd88c2c9de" providerId="LiveId" clId="{C99F6D53-849A-4EDB-A29F-97847C601301}" dt="2024-03-25T23:42:40.906" v="404" actId="123"/>
        <pc:sldMkLst>
          <pc:docMk/>
          <pc:sldMk cId="685012006" sldId="362"/>
        </pc:sldMkLst>
        <pc:spChg chg="mod">
          <ac:chgData name="Fabio Di Troia" userId="7de80edd88c2c9de" providerId="LiveId" clId="{C99F6D53-849A-4EDB-A29F-97847C601301}" dt="2024-03-25T23:42:40.906" v="404" actId="123"/>
          <ac:spMkLst>
            <pc:docMk/>
            <pc:sldMk cId="685012006" sldId="362"/>
            <ac:spMk id="3" creationId="{915A3393-F5C2-ED08-4B98-DECFA4D2CFFB}"/>
          </ac:spMkLst>
        </pc:spChg>
      </pc:sldChg>
      <pc:sldChg chg="modSp mod">
        <pc:chgData name="Fabio Di Troia" userId="7de80edd88c2c9de" providerId="LiveId" clId="{C99F6D53-849A-4EDB-A29F-97847C601301}" dt="2024-03-25T23:42:45.266" v="405" actId="123"/>
        <pc:sldMkLst>
          <pc:docMk/>
          <pc:sldMk cId="165218234" sldId="363"/>
        </pc:sldMkLst>
        <pc:spChg chg="mod">
          <ac:chgData name="Fabio Di Troia" userId="7de80edd88c2c9de" providerId="LiveId" clId="{C99F6D53-849A-4EDB-A29F-97847C601301}" dt="2024-03-25T23:42:45.266" v="405" actId="123"/>
          <ac:spMkLst>
            <pc:docMk/>
            <pc:sldMk cId="165218234" sldId="363"/>
            <ac:spMk id="3" creationId="{75440369-05C7-82A7-F6B6-279B071493F2}"/>
          </ac:spMkLst>
        </pc:spChg>
      </pc:sldChg>
      <pc:sldChg chg="modSp mod">
        <pc:chgData name="Fabio Di Troia" userId="7de80edd88c2c9de" providerId="LiveId" clId="{C99F6D53-849A-4EDB-A29F-97847C601301}" dt="2024-03-21T19:01:48.693" v="344" actId="207"/>
        <pc:sldMkLst>
          <pc:docMk/>
          <pc:sldMk cId="433655927" sldId="364"/>
        </pc:sldMkLst>
        <pc:spChg chg="mod">
          <ac:chgData name="Fabio Di Troia" userId="7de80edd88c2c9de" providerId="LiveId" clId="{C99F6D53-849A-4EDB-A29F-97847C601301}" dt="2024-03-21T19:01:48.693" v="344" actId="207"/>
          <ac:spMkLst>
            <pc:docMk/>
            <pc:sldMk cId="433655927" sldId="364"/>
            <ac:spMk id="3" creationId="{75440369-05C7-82A7-F6B6-279B071493F2}"/>
          </ac:spMkLst>
        </pc:spChg>
      </pc:sldChg>
      <pc:sldChg chg="modSp mod">
        <pc:chgData name="Fabio Di Troia" userId="7de80edd88c2c9de" providerId="LiveId" clId="{C99F6D53-849A-4EDB-A29F-97847C601301}" dt="2024-03-21T19:04:04.148" v="376" actId="27636"/>
        <pc:sldMkLst>
          <pc:docMk/>
          <pc:sldMk cId="39983810" sldId="365"/>
        </pc:sldMkLst>
        <pc:spChg chg="mod">
          <ac:chgData name="Fabio Di Troia" userId="7de80edd88c2c9de" providerId="LiveId" clId="{C99F6D53-849A-4EDB-A29F-97847C601301}" dt="2024-03-21T19:04:04.148" v="376" actId="27636"/>
          <ac:spMkLst>
            <pc:docMk/>
            <pc:sldMk cId="39983810" sldId="365"/>
            <ac:spMk id="3" creationId="{75440369-05C7-82A7-F6B6-279B071493F2}"/>
          </ac:spMkLst>
        </pc:spChg>
      </pc:sldChg>
      <pc:sldChg chg="modSp mod">
        <pc:chgData name="Fabio Di Troia" userId="7de80edd88c2c9de" providerId="LiveId" clId="{C99F6D53-849A-4EDB-A29F-97847C601301}" dt="2024-03-21T19:05:02.253" v="377" actId="123"/>
        <pc:sldMkLst>
          <pc:docMk/>
          <pc:sldMk cId="2892216287" sldId="366"/>
        </pc:sldMkLst>
        <pc:spChg chg="mod">
          <ac:chgData name="Fabio Di Troia" userId="7de80edd88c2c9de" providerId="LiveId" clId="{C99F6D53-849A-4EDB-A29F-97847C601301}" dt="2024-03-21T19:05:02.253" v="377" actId="123"/>
          <ac:spMkLst>
            <pc:docMk/>
            <pc:sldMk cId="2892216287" sldId="366"/>
            <ac:spMk id="3" creationId="{75440369-05C7-82A7-F6B6-279B071493F2}"/>
          </ac:spMkLst>
        </pc:spChg>
      </pc:sldChg>
      <pc:sldChg chg="modSp mod">
        <pc:chgData name="Fabio Di Troia" userId="7de80edd88c2c9de" providerId="LiveId" clId="{C99F6D53-849A-4EDB-A29F-97847C601301}" dt="2024-03-25T23:54:32.284" v="406" actId="123"/>
        <pc:sldMkLst>
          <pc:docMk/>
          <pc:sldMk cId="944062045" sldId="367"/>
        </pc:sldMkLst>
        <pc:spChg chg="mod">
          <ac:chgData name="Fabio Di Troia" userId="7de80edd88c2c9de" providerId="LiveId" clId="{C99F6D53-849A-4EDB-A29F-97847C601301}" dt="2024-03-25T23:54:32.284" v="406" actId="123"/>
          <ac:spMkLst>
            <pc:docMk/>
            <pc:sldMk cId="944062045" sldId="367"/>
            <ac:spMk id="3" creationId="{75440369-05C7-82A7-F6B6-279B071493F2}"/>
          </ac:spMkLst>
        </pc:spChg>
        <pc:spChg chg="mod">
          <ac:chgData name="Fabio Di Troia" userId="7de80edd88c2c9de" providerId="LiveId" clId="{C99F6D53-849A-4EDB-A29F-97847C601301}" dt="2024-03-21T19:05:50.965" v="379" actId="207"/>
          <ac:spMkLst>
            <pc:docMk/>
            <pc:sldMk cId="944062045" sldId="367"/>
            <ac:spMk id="7" creationId="{3CFC558B-F479-AF3F-F382-B338B2AF9691}"/>
          </ac:spMkLst>
        </pc:spChg>
      </pc:sldChg>
      <pc:sldChg chg="modSp mod">
        <pc:chgData name="Fabio Di Troia" userId="7de80edd88c2c9de" providerId="LiveId" clId="{C99F6D53-849A-4EDB-A29F-97847C601301}" dt="2024-03-25T23:56:55.701" v="407" actId="123"/>
        <pc:sldMkLst>
          <pc:docMk/>
          <pc:sldMk cId="2213036240" sldId="369"/>
        </pc:sldMkLst>
        <pc:spChg chg="mod">
          <ac:chgData name="Fabio Di Troia" userId="7de80edd88c2c9de" providerId="LiveId" clId="{C99F6D53-849A-4EDB-A29F-97847C601301}" dt="2024-03-25T23:56:55.701" v="407" actId="123"/>
          <ac:spMkLst>
            <pc:docMk/>
            <pc:sldMk cId="2213036240" sldId="369"/>
            <ac:spMk id="3" creationId="{75440369-05C7-82A7-F6B6-279B071493F2}"/>
          </ac:spMkLst>
        </pc:spChg>
      </pc:sldChg>
      <pc:sldChg chg="addSp delSp modSp add mod">
        <pc:chgData name="Fabio Di Troia" userId="7de80edd88c2c9de" providerId="LiveId" clId="{C99F6D53-849A-4EDB-A29F-97847C601301}" dt="2024-03-25T23:59:42.162" v="415" actId="1076"/>
        <pc:sldMkLst>
          <pc:docMk/>
          <pc:sldMk cId="361704426" sldId="370"/>
        </pc:sldMkLst>
        <pc:spChg chg="mod">
          <ac:chgData name="Fabio Di Troia" userId="7de80edd88c2c9de" providerId="LiveId" clId="{C99F6D53-849A-4EDB-A29F-97847C601301}" dt="2024-03-25T23:58:35.442" v="409" actId="207"/>
          <ac:spMkLst>
            <pc:docMk/>
            <pc:sldMk cId="361704426" sldId="370"/>
            <ac:spMk id="3" creationId="{CF516F4D-DF3A-601D-4B6A-83394CC93897}"/>
          </ac:spMkLst>
        </pc:spChg>
        <pc:picChg chg="add mod">
          <ac:chgData name="Fabio Di Troia" userId="7de80edd88c2c9de" providerId="LiveId" clId="{C99F6D53-849A-4EDB-A29F-97847C601301}" dt="2024-03-25T23:59:42.162" v="415" actId="1076"/>
          <ac:picMkLst>
            <pc:docMk/>
            <pc:sldMk cId="361704426" sldId="370"/>
            <ac:picMk id="4" creationId="{413B83EC-204A-28F2-A311-7D4985A0F6D3}"/>
          </ac:picMkLst>
        </pc:picChg>
        <pc:picChg chg="del">
          <ac:chgData name="Fabio Di Troia" userId="7de80edd88c2c9de" providerId="LiveId" clId="{C99F6D53-849A-4EDB-A29F-97847C601301}" dt="2024-03-25T23:59:22.900" v="410" actId="478"/>
          <ac:picMkLst>
            <pc:docMk/>
            <pc:sldMk cId="361704426" sldId="370"/>
            <ac:picMk id="1026" creationId="{F5EB0C8A-389A-2801-EB92-DCD5BEDAF4A5}"/>
          </ac:picMkLst>
        </pc:picChg>
      </pc:sldChg>
      <pc:sldChg chg="addSp delSp modSp add mod">
        <pc:chgData name="Fabio Di Troia" userId="7de80edd88c2c9de" providerId="LiveId" clId="{C99F6D53-849A-4EDB-A29F-97847C601301}" dt="2024-03-26T00:04:01.814" v="432" actId="20577"/>
        <pc:sldMkLst>
          <pc:docMk/>
          <pc:sldMk cId="1331095154" sldId="372"/>
        </pc:sldMkLst>
        <pc:spChg chg="mod">
          <ac:chgData name="Fabio Di Troia" userId="7de80edd88c2c9de" providerId="LiveId" clId="{C99F6D53-849A-4EDB-A29F-97847C601301}" dt="2024-03-26T00:04:01.814" v="432" actId="20577"/>
          <ac:spMkLst>
            <pc:docMk/>
            <pc:sldMk cId="1331095154" sldId="372"/>
            <ac:spMk id="3" creationId="{A6B8D1AE-6D33-B598-7FEC-A62B7B311FBF}"/>
          </ac:spMkLst>
        </pc:spChg>
        <pc:picChg chg="del">
          <ac:chgData name="Fabio Di Troia" userId="7de80edd88c2c9de" providerId="LiveId" clId="{C99F6D53-849A-4EDB-A29F-97847C601301}" dt="2024-03-26T00:02:19.622" v="416" actId="478"/>
          <ac:picMkLst>
            <pc:docMk/>
            <pc:sldMk cId="1331095154" sldId="372"/>
            <ac:picMk id="5" creationId="{41B7F7B9-0096-C648-F8DE-B9938F422CBA}"/>
          </ac:picMkLst>
        </pc:picChg>
        <pc:picChg chg="add mod">
          <ac:chgData name="Fabio Di Troia" userId="7de80edd88c2c9de" providerId="LiveId" clId="{C99F6D53-849A-4EDB-A29F-97847C601301}" dt="2024-03-26T00:03:28.225" v="428" actId="1076"/>
          <ac:picMkLst>
            <pc:docMk/>
            <pc:sldMk cId="1331095154" sldId="372"/>
            <ac:picMk id="6" creationId="{F4EF12E4-094C-8CA7-DDAB-8B9E0E7F52F0}"/>
          </ac:picMkLst>
        </pc:picChg>
        <pc:picChg chg="add mod">
          <ac:chgData name="Fabio Di Troia" userId="7de80edd88c2c9de" providerId="LiveId" clId="{C99F6D53-849A-4EDB-A29F-97847C601301}" dt="2024-03-26T00:03:31.422" v="429" actId="1076"/>
          <ac:picMkLst>
            <pc:docMk/>
            <pc:sldMk cId="1331095154" sldId="372"/>
            <ac:picMk id="8" creationId="{6155464D-A076-0062-7B95-040FA1700421}"/>
          </ac:picMkLst>
        </pc:picChg>
      </pc:sldChg>
      <pc:sldChg chg="addSp modSp add mod">
        <pc:chgData name="Fabio Di Troia" userId="7de80edd88c2c9de" providerId="LiveId" clId="{C99F6D53-849A-4EDB-A29F-97847C601301}" dt="2024-03-26T00:06:15.484" v="436" actId="1076"/>
        <pc:sldMkLst>
          <pc:docMk/>
          <pc:sldMk cId="3074079705" sldId="373"/>
        </pc:sldMkLst>
        <pc:picChg chg="add mod">
          <ac:chgData name="Fabio Di Troia" userId="7de80edd88c2c9de" providerId="LiveId" clId="{C99F6D53-849A-4EDB-A29F-97847C601301}" dt="2024-03-26T00:06:15.484" v="436" actId="1076"/>
          <ac:picMkLst>
            <pc:docMk/>
            <pc:sldMk cId="3074079705" sldId="373"/>
            <ac:picMk id="5" creationId="{1D970FF5-DD77-4D8D-4345-40D05F3DDC68}"/>
          </ac:picMkLst>
        </pc:picChg>
        <pc:picChg chg="mod">
          <ac:chgData name="Fabio Di Troia" userId="7de80edd88c2c9de" providerId="LiveId" clId="{C99F6D53-849A-4EDB-A29F-97847C601301}" dt="2024-03-26T00:06:12.280" v="435" actId="1076"/>
          <ac:picMkLst>
            <pc:docMk/>
            <pc:sldMk cId="3074079705" sldId="373"/>
            <ac:picMk id="6" creationId="{73D12813-9A73-6A9A-09D0-E1F5BAC0361E}"/>
          </ac:picMkLst>
        </pc:picChg>
      </pc:sldChg>
      <pc:sldChg chg="modSp add mod">
        <pc:chgData name="Fabio Di Troia" userId="7de80edd88c2c9de" providerId="LiveId" clId="{C99F6D53-849A-4EDB-A29F-97847C601301}" dt="2024-03-26T00:07:26.088" v="442" actId="113"/>
        <pc:sldMkLst>
          <pc:docMk/>
          <pc:sldMk cId="477634129" sldId="374"/>
        </pc:sldMkLst>
        <pc:spChg chg="mod">
          <ac:chgData name="Fabio Di Troia" userId="7de80edd88c2c9de" providerId="LiveId" clId="{C99F6D53-849A-4EDB-A29F-97847C601301}" dt="2024-03-26T00:07:26.088" v="442" actId="113"/>
          <ac:spMkLst>
            <pc:docMk/>
            <pc:sldMk cId="477634129" sldId="374"/>
            <ac:spMk id="3" creationId="{A6B8D1AE-6D33-B598-7FEC-A62B7B311FBF}"/>
          </ac:spMkLst>
        </pc:spChg>
        <pc:picChg chg="mod">
          <ac:chgData name="Fabio Di Troia" userId="7de80edd88c2c9de" providerId="LiveId" clId="{C99F6D53-849A-4EDB-A29F-97847C601301}" dt="2024-03-26T00:07:22.814" v="441" actId="1076"/>
          <ac:picMkLst>
            <pc:docMk/>
            <pc:sldMk cId="477634129" sldId="374"/>
            <ac:picMk id="5" creationId="{8A033BF4-6B50-C0C2-BE70-7CAA93C5D761}"/>
          </ac:picMkLst>
        </pc:picChg>
      </pc:sldChg>
      <pc:sldChg chg="modSp add modNotesTx">
        <pc:chgData name="Fabio Di Troia" userId="7de80edd88c2c9de" providerId="LiveId" clId="{C99F6D53-849A-4EDB-A29F-97847C601301}" dt="2024-03-26T17:52:54.169" v="729" actId="20577"/>
        <pc:sldMkLst>
          <pc:docMk/>
          <pc:sldMk cId="93651534" sldId="375"/>
        </pc:sldMkLst>
        <pc:spChg chg="mod">
          <ac:chgData name="Fabio Di Troia" userId="7de80edd88c2c9de" providerId="LiveId" clId="{C99F6D53-849A-4EDB-A29F-97847C601301}" dt="2024-03-26T17:51:03.715" v="662" actId="207"/>
          <ac:spMkLst>
            <pc:docMk/>
            <pc:sldMk cId="93651534" sldId="375"/>
            <ac:spMk id="3" creationId="{A6B8D1AE-6D33-B598-7FEC-A62B7B311FBF}"/>
          </ac:spMkLst>
        </pc:spChg>
      </pc:sldChg>
      <pc:sldChg chg="add">
        <pc:chgData name="Fabio Di Troia" userId="7de80edd88c2c9de" providerId="LiveId" clId="{C99F6D53-849A-4EDB-A29F-97847C601301}" dt="2024-03-21T05:53:19.808" v="1"/>
        <pc:sldMkLst>
          <pc:docMk/>
          <pc:sldMk cId="1382183963" sldId="376"/>
        </pc:sldMkLst>
      </pc:sldChg>
      <pc:sldChg chg="delSp modSp add mod">
        <pc:chgData name="Fabio Di Troia" userId="7de80edd88c2c9de" providerId="LiveId" clId="{C99F6D53-849A-4EDB-A29F-97847C601301}" dt="2024-03-26T17:59:59.704" v="961" actId="6549"/>
        <pc:sldMkLst>
          <pc:docMk/>
          <pc:sldMk cId="3873465282" sldId="377"/>
        </pc:sldMkLst>
        <pc:spChg chg="mod">
          <ac:chgData name="Fabio Di Troia" userId="7de80edd88c2c9de" providerId="LiveId" clId="{C99F6D53-849A-4EDB-A29F-97847C601301}" dt="2024-03-26T17:59:59.704" v="961" actId="6549"/>
          <ac:spMkLst>
            <pc:docMk/>
            <pc:sldMk cId="3873465282" sldId="377"/>
            <ac:spMk id="3" creationId="{0685100B-81F2-52C4-2E7A-FCD1DF9526FE}"/>
          </ac:spMkLst>
        </pc:spChg>
        <pc:picChg chg="del mod">
          <ac:chgData name="Fabio Di Troia" userId="7de80edd88c2c9de" providerId="LiveId" clId="{C99F6D53-849A-4EDB-A29F-97847C601301}" dt="2024-03-26T00:11:19.088" v="461" actId="478"/>
          <ac:picMkLst>
            <pc:docMk/>
            <pc:sldMk cId="3873465282" sldId="377"/>
            <ac:picMk id="5" creationId="{88DD9CF5-F869-3522-0957-7C52C56ACB41}"/>
          </ac:picMkLst>
        </pc:picChg>
      </pc:sldChg>
      <pc:sldChg chg="add modNotesTx">
        <pc:chgData name="Fabio Di Troia" userId="7de80edd88c2c9de" providerId="LiveId" clId="{C99F6D53-849A-4EDB-A29F-97847C601301}" dt="2024-03-26T18:04:16.422" v="1120" actId="20577"/>
        <pc:sldMkLst>
          <pc:docMk/>
          <pc:sldMk cId="1084970429" sldId="378"/>
        </pc:sldMkLst>
      </pc:sldChg>
      <pc:sldChg chg="add">
        <pc:chgData name="Fabio Di Troia" userId="7de80edd88c2c9de" providerId="LiveId" clId="{C99F6D53-849A-4EDB-A29F-97847C601301}" dt="2024-03-21T05:53:19.808" v="1"/>
        <pc:sldMkLst>
          <pc:docMk/>
          <pc:sldMk cId="2949216473" sldId="379"/>
        </pc:sldMkLst>
      </pc:sldChg>
      <pc:sldChg chg="modSp add mod">
        <pc:chgData name="Fabio Di Troia" userId="7de80edd88c2c9de" providerId="LiveId" clId="{C99F6D53-849A-4EDB-A29F-97847C601301}" dt="2024-03-26T00:14:36.169" v="508" actId="20577"/>
        <pc:sldMkLst>
          <pc:docMk/>
          <pc:sldMk cId="3163540054" sldId="380"/>
        </pc:sldMkLst>
        <pc:spChg chg="mod">
          <ac:chgData name="Fabio Di Troia" userId="7de80edd88c2c9de" providerId="LiveId" clId="{C99F6D53-849A-4EDB-A29F-97847C601301}" dt="2024-03-26T00:14:36.169" v="508" actId="20577"/>
          <ac:spMkLst>
            <pc:docMk/>
            <pc:sldMk cId="3163540054" sldId="380"/>
            <ac:spMk id="3" creationId="{3DF41A05-611C-CD46-DA80-A2305AA13C29}"/>
          </ac:spMkLst>
        </pc:spChg>
      </pc:sldChg>
      <pc:sldChg chg="add del">
        <pc:chgData name="Fabio Di Troia" userId="7de80edd88c2c9de" providerId="LiveId" clId="{C99F6D53-849A-4EDB-A29F-97847C601301}" dt="2024-03-26T00:06:56.373" v="438" actId="47"/>
        <pc:sldMkLst>
          <pc:docMk/>
          <pc:sldMk cId="3891196619" sldId="381"/>
        </pc:sldMkLst>
      </pc:sldChg>
      <pc:sldChg chg="modSp add mod">
        <pc:chgData name="Fabio Di Troia" userId="7de80edd88c2c9de" providerId="LiveId" clId="{C99F6D53-849A-4EDB-A29F-97847C601301}" dt="2024-03-26T01:36:20.470" v="624" actId="14100"/>
        <pc:sldMkLst>
          <pc:docMk/>
          <pc:sldMk cId="3462601079" sldId="382"/>
        </pc:sldMkLst>
        <pc:spChg chg="mod">
          <ac:chgData name="Fabio Di Troia" userId="7de80edd88c2c9de" providerId="LiveId" clId="{C99F6D53-849A-4EDB-A29F-97847C601301}" dt="2024-03-26T01:36:20.470" v="624" actId="14100"/>
          <ac:spMkLst>
            <pc:docMk/>
            <pc:sldMk cId="3462601079" sldId="382"/>
            <ac:spMk id="2" creationId="{24947E91-2FE0-CCBE-18C6-74E116D5EA98}"/>
          </ac:spMkLst>
        </pc:spChg>
      </pc:sldChg>
      <pc:sldChg chg="modSp add mod">
        <pc:chgData name="Fabio Di Troia" userId="7de80edd88c2c9de" providerId="LiveId" clId="{C99F6D53-849A-4EDB-A29F-97847C601301}" dt="2024-03-26T18:13:30.678" v="1122" actId="207"/>
        <pc:sldMkLst>
          <pc:docMk/>
          <pc:sldMk cId="1376447595" sldId="383"/>
        </pc:sldMkLst>
        <pc:spChg chg="mod">
          <ac:chgData name="Fabio Di Troia" userId="7de80edd88c2c9de" providerId="LiveId" clId="{C99F6D53-849A-4EDB-A29F-97847C601301}" dt="2024-03-26T18:13:30.678" v="1122" actId="207"/>
          <ac:spMkLst>
            <pc:docMk/>
            <pc:sldMk cId="1376447595" sldId="383"/>
            <ac:spMk id="3" creationId="{8E0C0DAE-1811-469E-E8D6-75049BC2825F}"/>
          </ac:spMkLst>
        </pc:spChg>
      </pc:sldChg>
      <pc:sldChg chg="modSp add mod">
        <pc:chgData name="Fabio Di Troia" userId="7de80edd88c2c9de" providerId="LiveId" clId="{C99F6D53-849A-4EDB-A29F-97847C601301}" dt="2024-03-26T18:24:24.669" v="1400" actId="20577"/>
        <pc:sldMkLst>
          <pc:docMk/>
          <pc:sldMk cId="4287484842" sldId="384"/>
        </pc:sldMkLst>
        <pc:spChg chg="mod">
          <ac:chgData name="Fabio Di Troia" userId="7de80edd88c2c9de" providerId="LiveId" clId="{C99F6D53-849A-4EDB-A29F-97847C601301}" dt="2024-03-26T18:24:24.669" v="1400" actId="20577"/>
          <ac:spMkLst>
            <pc:docMk/>
            <pc:sldMk cId="4287484842" sldId="384"/>
            <ac:spMk id="3" creationId="{AA2A6B52-E84B-47AA-99CA-A3D4BF336182}"/>
          </ac:spMkLst>
        </pc:spChg>
      </pc:sldChg>
      <pc:sldChg chg="modSp add mod">
        <pc:chgData name="Fabio Di Troia" userId="7de80edd88c2c9de" providerId="LiveId" clId="{C99F6D53-849A-4EDB-A29F-97847C601301}" dt="2024-03-26T18:34:23.524" v="1661" actId="20577"/>
        <pc:sldMkLst>
          <pc:docMk/>
          <pc:sldMk cId="905991584" sldId="385"/>
        </pc:sldMkLst>
        <pc:spChg chg="mod">
          <ac:chgData name="Fabio Di Troia" userId="7de80edd88c2c9de" providerId="LiveId" clId="{C99F6D53-849A-4EDB-A29F-97847C601301}" dt="2024-03-26T18:34:23.524" v="1661" actId="20577"/>
          <ac:spMkLst>
            <pc:docMk/>
            <pc:sldMk cId="905991584" sldId="385"/>
            <ac:spMk id="3" creationId="{AB0CA776-4A4A-E04E-BB9C-EF36427215DB}"/>
          </ac:spMkLst>
        </pc:spChg>
      </pc:sldChg>
      <pc:sldChg chg="modSp add mod">
        <pc:chgData name="Fabio Di Troia" userId="7de80edd88c2c9de" providerId="LiveId" clId="{C99F6D53-849A-4EDB-A29F-97847C601301}" dt="2024-03-26T00:26:24.853" v="604" actId="20577"/>
        <pc:sldMkLst>
          <pc:docMk/>
          <pc:sldMk cId="1534912916" sldId="386"/>
        </pc:sldMkLst>
        <pc:spChg chg="mod">
          <ac:chgData name="Fabio Di Troia" userId="7de80edd88c2c9de" providerId="LiveId" clId="{C99F6D53-849A-4EDB-A29F-97847C601301}" dt="2024-03-26T00:26:24.853" v="604" actId="20577"/>
          <ac:spMkLst>
            <pc:docMk/>
            <pc:sldMk cId="1534912916" sldId="386"/>
            <ac:spMk id="3" creationId="{AB0CA776-4A4A-E04E-BB9C-EF36427215DB}"/>
          </ac:spMkLst>
        </pc:spChg>
      </pc:sldChg>
      <pc:sldChg chg="add">
        <pc:chgData name="Fabio Di Troia" userId="7de80edd88c2c9de" providerId="LiveId" clId="{C99F6D53-849A-4EDB-A29F-97847C601301}" dt="2024-03-21T05:53:19.808" v="1"/>
        <pc:sldMkLst>
          <pc:docMk/>
          <pc:sldMk cId="926786150" sldId="387"/>
        </pc:sldMkLst>
      </pc:sldChg>
      <pc:sldChg chg="modSp add mod ord">
        <pc:chgData name="Fabio Di Troia" userId="7de80edd88c2c9de" providerId="LiveId" clId="{C99F6D53-849A-4EDB-A29F-97847C601301}" dt="2024-03-26T18:38:37.403" v="1664" actId="115"/>
        <pc:sldMkLst>
          <pc:docMk/>
          <pc:sldMk cId="372475365" sldId="388"/>
        </pc:sldMkLst>
        <pc:spChg chg="mod">
          <ac:chgData name="Fabio Di Troia" userId="7de80edd88c2c9de" providerId="LiveId" clId="{C99F6D53-849A-4EDB-A29F-97847C601301}" dt="2024-03-26T00:27:11.051" v="616" actId="20577"/>
          <ac:spMkLst>
            <pc:docMk/>
            <pc:sldMk cId="372475365" sldId="388"/>
            <ac:spMk id="2" creationId="{B3FFD5AD-9561-A172-D253-5A33A9096653}"/>
          </ac:spMkLst>
        </pc:spChg>
        <pc:spChg chg="mod">
          <ac:chgData name="Fabio Di Troia" userId="7de80edd88c2c9de" providerId="LiveId" clId="{C99F6D53-849A-4EDB-A29F-97847C601301}" dt="2024-03-26T18:38:37.403" v="1664" actId="115"/>
          <ac:spMkLst>
            <pc:docMk/>
            <pc:sldMk cId="372475365" sldId="388"/>
            <ac:spMk id="3" creationId="{E0856A5E-B41D-872B-212A-5B3EA85E2CA3}"/>
          </ac:spMkLst>
        </pc:spChg>
      </pc:sldChg>
      <pc:sldChg chg="add">
        <pc:chgData name="Fabio Di Troia" userId="7de80edd88c2c9de" providerId="LiveId" clId="{C99F6D53-849A-4EDB-A29F-97847C601301}" dt="2024-03-21T05:53:19.808" v="1"/>
        <pc:sldMkLst>
          <pc:docMk/>
          <pc:sldMk cId="506828990" sldId="389"/>
        </pc:sldMkLst>
      </pc:sldChg>
      <pc:sldChg chg="addSp delSp modSp add mod setBg delDesignElem">
        <pc:chgData name="Fabio Di Troia" userId="7de80edd88c2c9de" providerId="LiveId" clId="{C99F6D53-849A-4EDB-A29F-97847C601301}" dt="2024-04-05T17:46:38.743" v="1737" actId="26606"/>
        <pc:sldMkLst>
          <pc:docMk/>
          <pc:sldMk cId="960213016" sldId="390"/>
        </pc:sldMkLst>
        <pc:spChg chg="mod">
          <ac:chgData name="Fabio Di Troia" userId="7de80edd88c2c9de" providerId="LiveId" clId="{C99F6D53-849A-4EDB-A29F-97847C601301}" dt="2024-04-05T17:46:38.743" v="1737" actId="26606"/>
          <ac:spMkLst>
            <pc:docMk/>
            <pc:sldMk cId="960213016" sldId="390"/>
            <ac:spMk id="4" creationId="{D13D5506-DA4F-662D-CC96-40F58E3ADB4C}"/>
          </ac:spMkLst>
        </pc:spChg>
        <pc:spChg chg="mod">
          <ac:chgData name="Fabio Di Troia" userId="7de80edd88c2c9de" providerId="LiveId" clId="{C99F6D53-849A-4EDB-A29F-97847C601301}" dt="2024-04-05T17:46:38.743" v="1737" actId="26606"/>
          <ac:spMkLst>
            <pc:docMk/>
            <pc:sldMk cId="960213016" sldId="390"/>
            <ac:spMk id="5" creationId="{8BD339DA-7883-C0A8-31D6-777ADEC004FD}"/>
          </ac:spMkLst>
        </pc:spChg>
        <pc:spChg chg="add">
          <ac:chgData name="Fabio Di Troia" userId="7de80edd88c2c9de" providerId="LiveId" clId="{C99F6D53-849A-4EDB-A29F-97847C601301}" dt="2024-04-05T17:46:38.743" v="1737" actId="26606"/>
          <ac:spMkLst>
            <pc:docMk/>
            <pc:sldMk cId="960213016" sldId="390"/>
            <ac:spMk id="5124" creationId="{ECC07320-C2CA-4E29-8481-9D9E143C7788}"/>
          </ac:spMkLst>
        </pc:spChg>
        <pc:spChg chg="add">
          <ac:chgData name="Fabio Di Troia" userId="7de80edd88c2c9de" providerId="LiveId" clId="{C99F6D53-849A-4EDB-A29F-97847C601301}" dt="2024-04-05T17:46:38.743" v="1737" actId="26606"/>
          <ac:spMkLst>
            <pc:docMk/>
            <pc:sldMk cId="960213016" sldId="390"/>
            <ac:spMk id="5125" creationId="{178FB36B-5BFE-42CA-BC60-1115E0D95EEC}"/>
          </ac:spMkLst>
        </pc:spChg>
        <pc:spChg chg="del">
          <ac:chgData name="Fabio Di Troia" userId="7de80edd88c2c9de" providerId="LiveId" clId="{C99F6D53-849A-4EDB-A29F-97847C601301}" dt="2024-04-05T17:46:30.677" v="1736"/>
          <ac:spMkLst>
            <pc:docMk/>
            <pc:sldMk cId="960213016" sldId="390"/>
            <ac:spMk id="5127" creationId="{ECC07320-C2CA-4E29-8481-9D9E143C7788}"/>
          </ac:spMkLst>
        </pc:spChg>
        <pc:spChg chg="del">
          <ac:chgData name="Fabio Di Troia" userId="7de80edd88c2c9de" providerId="LiveId" clId="{C99F6D53-849A-4EDB-A29F-97847C601301}" dt="2024-04-05T17:46:30.677" v="1736"/>
          <ac:spMkLst>
            <pc:docMk/>
            <pc:sldMk cId="960213016" sldId="390"/>
            <ac:spMk id="5129" creationId="{178FB36B-5BFE-42CA-BC60-1115E0D95EEC}"/>
          </ac:spMkLst>
        </pc:spChg>
        <pc:picChg chg="mod">
          <ac:chgData name="Fabio Di Troia" userId="7de80edd88c2c9de" providerId="LiveId" clId="{C99F6D53-849A-4EDB-A29F-97847C601301}" dt="2024-04-05T17:46:38.743" v="1737" actId="26606"/>
          <ac:picMkLst>
            <pc:docMk/>
            <pc:sldMk cId="960213016" sldId="390"/>
            <ac:picMk id="5122" creationId="{1FF3FE69-FC69-C547-FE02-07490D9942C9}"/>
          </ac:picMkLst>
        </pc:picChg>
      </pc:sldChg>
      <pc:sldChg chg="modSp add mod">
        <pc:chgData name="Fabio Di Troia" userId="7de80edd88c2c9de" providerId="LiveId" clId="{C99F6D53-849A-4EDB-A29F-97847C601301}" dt="2024-04-16T03:40:12.002" v="6998" actId="113"/>
        <pc:sldMkLst>
          <pc:docMk/>
          <pc:sldMk cId="1516503074" sldId="391"/>
        </pc:sldMkLst>
        <pc:spChg chg="mod">
          <ac:chgData name="Fabio Di Troia" userId="7de80edd88c2c9de" providerId="LiveId" clId="{C99F6D53-849A-4EDB-A29F-97847C601301}" dt="2024-04-16T03:40:12.002" v="6998" actId="113"/>
          <ac:spMkLst>
            <pc:docMk/>
            <pc:sldMk cId="1516503074" sldId="391"/>
            <ac:spMk id="3" creationId="{8FA72F2E-2BEE-16BB-DFCC-B9F067D176D6}"/>
          </ac:spMkLst>
        </pc:spChg>
      </pc:sldChg>
      <pc:sldChg chg="modSp add mod">
        <pc:chgData name="Fabio Di Troia" userId="7de80edd88c2c9de" providerId="LiveId" clId="{C99F6D53-849A-4EDB-A29F-97847C601301}" dt="2024-04-05T17:51:05.138" v="1910" actId="12"/>
        <pc:sldMkLst>
          <pc:docMk/>
          <pc:sldMk cId="343337335" sldId="392"/>
        </pc:sldMkLst>
        <pc:spChg chg="mod">
          <ac:chgData name="Fabio Di Troia" userId="7de80edd88c2c9de" providerId="LiveId" clId="{C99F6D53-849A-4EDB-A29F-97847C601301}" dt="2024-04-05T17:51:05.138" v="1910" actId="12"/>
          <ac:spMkLst>
            <pc:docMk/>
            <pc:sldMk cId="343337335" sldId="392"/>
            <ac:spMk id="3" creationId="{8FA72F2E-2BEE-16BB-DFCC-B9F067D176D6}"/>
          </ac:spMkLst>
        </pc:spChg>
      </pc:sldChg>
      <pc:sldChg chg="modSp add mod">
        <pc:chgData name="Fabio Di Troia" userId="7de80edd88c2c9de" providerId="LiveId" clId="{C99F6D53-849A-4EDB-A29F-97847C601301}" dt="2024-04-05T17:52:19.475" v="1931" actId="1076"/>
        <pc:sldMkLst>
          <pc:docMk/>
          <pc:sldMk cId="2295349495" sldId="394"/>
        </pc:sldMkLst>
        <pc:spChg chg="mod">
          <ac:chgData name="Fabio Di Troia" userId="7de80edd88c2c9de" providerId="LiveId" clId="{C99F6D53-849A-4EDB-A29F-97847C601301}" dt="2024-04-05T17:52:19.475" v="1931" actId="1076"/>
          <ac:spMkLst>
            <pc:docMk/>
            <pc:sldMk cId="2295349495" sldId="394"/>
            <ac:spMk id="3" creationId="{8FA72F2E-2BEE-16BB-DFCC-B9F067D176D6}"/>
          </ac:spMkLst>
        </pc:spChg>
      </pc:sldChg>
      <pc:sldChg chg="modSp add mod">
        <pc:chgData name="Fabio Di Troia" userId="7de80edd88c2c9de" providerId="LiveId" clId="{C99F6D53-849A-4EDB-A29F-97847C601301}" dt="2024-04-16T03:51:34.094" v="7079" actId="207"/>
        <pc:sldMkLst>
          <pc:docMk/>
          <pc:sldMk cId="2455257712" sldId="395"/>
        </pc:sldMkLst>
        <pc:spChg chg="mod">
          <ac:chgData name="Fabio Di Troia" userId="7de80edd88c2c9de" providerId="LiveId" clId="{C99F6D53-849A-4EDB-A29F-97847C601301}" dt="2024-04-16T03:51:34.094" v="7079" actId="207"/>
          <ac:spMkLst>
            <pc:docMk/>
            <pc:sldMk cId="2455257712" sldId="395"/>
            <ac:spMk id="11" creationId="{D5E96899-BBE3-FAA0-36B6-DB430E5D8BE1}"/>
          </ac:spMkLst>
        </pc:spChg>
      </pc:sldChg>
      <pc:sldChg chg="modSp add mod">
        <pc:chgData name="Fabio Di Troia" userId="7de80edd88c2c9de" providerId="LiveId" clId="{C99F6D53-849A-4EDB-A29F-97847C601301}" dt="2024-04-16T03:54:19.548" v="7080" actId="6549"/>
        <pc:sldMkLst>
          <pc:docMk/>
          <pc:sldMk cId="625537801" sldId="396"/>
        </pc:sldMkLst>
        <pc:spChg chg="mod">
          <ac:chgData name="Fabio Di Troia" userId="7de80edd88c2c9de" providerId="LiveId" clId="{C99F6D53-849A-4EDB-A29F-97847C601301}" dt="2024-04-16T03:54:19.548" v="7080" actId="6549"/>
          <ac:spMkLst>
            <pc:docMk/>
            <pc:sldMk cId="625537801" sldId="396"/>
            <ac:spMk id="3" creationId="{BA782D52-6955-E6BC-B7A8-8C1B22F2D081}"/>
          </ac:spMkLst>
        </pc:spChg>
      </pc:sldChg>
      <pc:sldChg chg="modSp add mod">
        <pc:chgData name="Fabio Di Troia" userId="7de80edd88c2c9de" providerId="LiveId" clId="{C99F6D53-849A-4EDB-A29F-97847C601301}" dt="2024-04-05T17:54:17.777" v="2047" actId="20577"/>
        <pc:sldMkLst>
          <pc:docMk/>
          <pc:sldMk cId="2849006519" sldId="397"/>
        </pc:sldMkLst>
        <pc:spChg chg="mod">
          <ac:chgData name="Fabio Di Troia" userId="7de80edd88c2c9de" providerId="LiveId" clId="{C99F6D53-849A-4EDB-A29F-97847C601301}" dt="2024-04-05T17:54:17.777" v="2047" actId="20577"/>
          <ac:spMkLst>
            <pc:docMk/>
            <pc:sldMk cId="2849006519" sldId="397"/>
            <ac:spMk id="3" creationId="{E6E15E50-A4BD-4F95-7F2B-402916E68C83}"/>
          </ac:spMkLst>
        </pc:spChg>
      </pc:sldChg>
      <pc:sldChg chg="modSp add mod">
        <pc:chgData name="Fabio Di Troia" userId="7de80edd88c2c9de" providerId="LiveId" clId="{C99F6D53-849A-4EDB-A29F-97847C601301}" dt="2024-03-26T18:00:34.844" v="967" actId="1076"/>
        <pc:sldMkLst>
          <pc:docMk/>
          <pc:sldMk cId="1733647056" sldId="400"/>
        </pc:sldMkLst>
        <pc:spChg chg="mod">
          <ac:chgData name="Fabio Di Troia" userId="7de80edd88c2c9de" providerId="LiveId" clId="{C99F6D53-849A-4EDB-A29F-97847C601301}" dt="2024-03-26T18:00:33.152" v="966" actId="27636"/>
          <ac:spMkLst>
            <pc:docMk/>
            <pc:sldMk cId="1733647056" sldId="400"/>
            <ac:spMk id="3" creationId="{0685100B-81F2-52C4-2E7A-FCD1DF9526FE}"/>
          </ac:spMkLst>
        </pc:spChg>
        <pc:picChg chg="mod">
          <ac:chgData name="Fabio Di Troia" userId="7de80edd88c2c9de" providerId="LiveId" clId="{C99F6D53-849A-4EDB-A29F-97847C601301}" dt="2024-03-26T18:00:34.844" v="967" actId="1076"/>
          <ac:picMkLst>
            <pc:docMk/>
            <pc:sldMk cId="1733647056" sldId="400"/>
            <ac:picMk id="5" creationId="{88DD9CF5-F869-3522-0957-7C52C56ACB41}"/>
          </ac:picMkLst>
        </pc:picChg>
      </pc:sldChg>
      <pc:sldChg chg="add modNotesTx">
        <pc:chgData name="Fabio Di Troia" userId="7de80edd88c2c9de" providerId="LiveId" clId="{C99F6D53-849A-4EDB-A29F-97847C601301}" dt="2024-03-26T18:21:38.086" v="1363" actId="20577"/>
        <pc:sldMkLst>
          <pc:docMk/>
          <pc:sldMk cId="1285525524" sldId="403"/>
        </pc:sldMkLst>
      </pc:sldChg>
      <pc:sldChg chg="addSp delSp modSp mod modNotesTx">
        <pc:chgData name="Fabio Di Troia" userId="7de80edd88c2c9de" providerId="LiveId" clId="{C99F6D53-849A-4EDB-A29F-97847C601301}" dt="2024-03-21T18:39:10.182" v="267" actId="20577"/>
        <pc:sldMkLst>
          <pc:docMk/>
          <pc:sldMk cId="2835010416" sldId="404"/>
        </pc:sldMkLst>
        <pc:spChg chg="add del mod">
          <ac:chgData name="Fabio Di Troia" userId="7de80edd88c2c9de" providerId="LiveId" clId="{C99F6D53-849A-4EDB-A29F-97847C601301}" dt="2024-03-21T18:38:26.911" v="215" actId="478"/>
          <ac:spMkLst>
            <pc:docMk/>
            <pc:sldMk cId="2835010416" sldId="404"/>
            <ac:spMk id="2" creationId="{710F97F1-FACD-3867-7C37-E81D6FED9241}"/>
          </ac:spMkLst>
        </pc:spChg>
      </pc:sldChg>
      <pc:sldChg chg="modSp mod">
        <pc:chgData name="Fabio Di Troia" userId="7de80edd88c2c9de" providerId="LiveId" clId="{C99F6D53-849A-4EDB-A29F-97847C601301}" dt="2024-03-21T18:46:23.684" v="324" actId="113"/>
        <pc:sldMkLst>
          <pc:docMk/>
          <pc:sldMk cId="1801880275" sldId="411"/>
        </pc:sldMkLst>
        <pc:spChg chg="mod">
          <ac:chgData name="Fabio Di Troia" userId="7de80edd88c2c9de" providerId="LiveId" clId="{C99F6D53-849A-4EDB-A29F-97847C601301}" dt="2024-03-21T18:46:23.684" v="324" actId="113"/>
          <ac:spMkLst>
            <pc:docMk/>
            <pc:sldMk cId="1801880275" sldId="411"/>
            <ac:spMk id="4" creationId="{AC098EF4-DDBB-8787-3177-87B0F33339C4}"/>
          </ac:spMkLst>
        </pc:spChg>
      </pc:sldChg>
      <pc:sldChg chg="delSp add setBg delDesignElem">
        <pc:chgData name="Fabio Di Troia" userId="7de80edd88c2c9de" providerId="LiveId" clId="{C99F6D53-849A-4EDB-A29F-97847C601301}" dt="2024-03-21T05:53:19.808" v="1"/>
        <pc:sldMkLst>
          <pc:docMk/>
          <pc:sldMk cId="436881985" sldId="412"/>
        </pc:sldMkLst>
        <pc:spChg chg="del">
          <ac:chgData name="Fabio Di Troia" userId="7de80edd88c2c9de" providerId="LiveId" clId="{C99F6D53-849A-4EDB-A29F-97847C601301}" dt="2024-03-21T05:53:19.808" v="1"/>
          <ac:spMkLst>
            <pc:docMk/>
            <pc:sldMk cId="436881985" sldId="412"/>
            <ac:spMk id="10" creationId="{06DA9DF9-31F7-4056-B42E-878CC92417B8}"/>
          </ac:spMkLst>
        </pc:spChg>
      </pc:sldChg>
      <pc:sldChg chg="add del">
        <pc:chgData name="Fabio Di Troia" userId="7de80edd88c2c9de" providerId="LiveId" clId="{C99F6D53-849A-4EDB-A29F-97847C601301}" dt="2024-03-26T00:06:51.916" v="437" actId="47"/>
        <pc:sldMkLst>
          <pc:docMk/>
          <pc:sldMk cId="1131397703" sldId="413"/>
        </pc:sldMkLst>
      </pc:sldChg>
      <pc:sldChg chg="add">
        <pc:chgData name="Fabio Di Troia" userId="7de80edd88c2c9de" providerId="LiveId" clId="{C99F6D53-849A-4EDB-A29F-97847C601301}" dt="2024-03-21T05:53:19.808" v="1"/>
        <pc:sldMkLst>
          <pc:docMk/>
          <pc:sldMk cId="2488479804" sldId="414"/>
        </pc:sldMkLst>
      </pc:sldChg>
      <pc:sldChg chg="addSp delSp modSp add mod delAnim">
        <pc:chgData name="Fabio Di Troia" userId="7de80edd88c2c9de" providerId="LiveId" clId="{C99F6D53-849A-4EDB-A29F-97847C601301}" dt="2024-03-26T18:31:17.403" v="1553" actId="1076"/>
        <pc:sldMkLst>
          <pc:docMk/>
          <pc:sldMk cId="2532636970" sldId="415"/>
        </pc:sldMkLst>
        <pc:spChg chg="add mod">
          <ac:chgData name="Fabio Di Troia" userId="7de80edd88c2c9de" providerId="LiveId" clId="{C99F6D53-849A-4EDB-A29F-97847C601301}" dt="2024-03-26T18:31:17.403" v="1553" actId="1076"/>
          <ac:spMkLst>
            <pc:docMk/>
            <pc:sldMk cId="2532636970" sldId="415"/>
            <ac:spMk id="5" creationId="{EDF04F92-6734-E887-E210-16626CF10720}"/>
          </ac:spMkLst>
        </pc:spChg>
        <pc:spChg chg="mod">
          <ac:chgData name="Fabio Di Troia" userId="7de80edd88c2c9de" providerId="LiveId" clId="{C99F6D53-849A-4EDB-A29F-97847C601301}" dt="2024-03-26T18:12:10.934" v="1121" actId="207"/>
          <ac:spMkLst>
            <pc:docMk/>
            <pc:sldMk cId="2532636970" sldId="415"/>
            <ac:spMk id="6" creationId="{38AD3B46-0224-7440-B867-0E72273F5A47}"/>
          </ac:spMkLst>
        </pc:spChg>
        <pc:spChg chg="del">
          <ac:chgData name="Fabio Di Troia" userId="7de80edd88c2c9de" providerId="LiveId" clId="{C99F6D53-849A-4EDB-A29F-97847C601301}" dt="2024-03-26T01:36:25.498" v="625" actId="478"/>
          <ac:spMkLst>
            <pc:docMk/>
            <pc:sldMk cId="2532636970" sldId="415"/>
            <ac:spMk id="8" creationId="{8499C5F1-0FA5-90DC-0337-11A96A68EE74}"/>
          </ac:spMkLst>
        </pc:spChg>
        <pc:picChg chg="add mod">
          <ac:chgData name="Fabio Di Troia" userId="7de80edd88c2c9de" providerId="LiveId" clId="{C99F6D53-849A-4EDB-A29F-97847C601301}" dt="2024-03-26T18:31:12.765" v="1552" actId="1076"/>
          <ac:picMkLst>
            <pc:docMk/>
            <pc:sldMk cId="2532636970" sldId="415"/>
            <ac:picMk id="4" creationId="{9DA2AD1E-7986-25BB-BB3F-EFBAA3517605}"/>
          </ac:picMkLst>
        </pc:picChg>
      </pc:sldChg>
      <pc:sldChg chg="modSp add mod modNotesTx">
        <pc:chgData name="Fabio Di Troia" userId="7de80edd88c2c9de" providerId="LiveId" clId="{C99F6D53-849A-4EDB-A29F-97847C601301}" dt="2024-03-26T18:32:28.849" v="1597" actId="20577"/>
        <pc:sldMkLst>
          <pc:docMk/>
          <pc:sldMk cId="1230022111" sldId="416"/>
        </pc:sldMkLst>
        <pc:spChg chg="mod">
          <ac:chgData name="Fabio Di Troia" userId="7de80edd88c2c9de" providerId="LiveId" clId="{C99F6D53-849A-4EDB-A29F-97847C601301}" dt="2024-03-26T18:26:01.292" v="1408" actId="14100"/>
          <ac:spMkLst>
            <pc:docMk/>
            <pc:sldMk cId="1230022111" sldId="416"/>
            <ac:spMk id="7" creationId="{20C8644E-C4A0-CE6F-A6F3-11CD350E45EA}"/>
          </ac:spMkLst>
        </pc:spChg>
        <pc:spChg chg="mod">
          <ac:chgData name="Fabio Di Troia" userId="7de80edd88c2c9de" providerId="LiveId" clId="{C99F6D53-849A-4EDB-A29F-97847C601301}" dt="2024-03-26T18:26:53.589" v="1412" actId="20577"/>
          <ac:spMkLst>
            <pc:docMk/>
            <pc:sldMk cId="1230022111" sldId="416"/>
            <ac:spMk id="11" creationId="{6717D976-9B84-35EC-1F14-9AAC4CBF4558}"/>
          </ac:spMkLst>
        </pc:spChg>
        <pc:spChg chg="mod">
          <ac:chgData name="Fabio Di Troia" userId="7de80edd88c2c9de" providerId="LiveId" clId="{C99F6D53-849A-4EDB-A29F-97847C601301}" dt="2024-03-26T18:27:58.983" v="1452" actId="20577"/>
          <ac:spMkLst>
            <pc:docMk/>
            <pc:sldMk cId="1230022111" sldId="416"/>
            <ac:spMk id="15" creationId="{1E8880C8-6F4D-9D16-01F8-259F51C51B25}"/>
          </ac:spMkLst>
        </pc:spChg>
        <pc:spChg chg="mod">
          <ac:chgData name="Fabio Di Troia" userId="7de80edd88c2c9de" providerId="LiveId" clId="{C99F6D53-849A-4EDB-A29F-97847C601301}" dt="2024-03-26T18:31:34.309" v="1554" actId="6549"/>
          <ac:spMkLst>
            <pc:docMk/>
            <pc:sldMk cId="1230022111" sldId="416"/>
            <ac:spMk id="44" creationId="{D6281097-3C6C-301A-6E7A-135B6B51BC67}"/>
          </ac:spMkLst>
        </pc:spChg>
        <pc:cxnChg chg="mod">
          <ac:chgData name="Fabio Di Troia" userId="7de80edd88c2c9de" providerId="LiveId" clId="{C99F6D53-849A-4EDB-A29F-97847C601301}" dt="2024-03-26T18:26:01.292" v="1408" actId="14100"/>
          <ac:cxnSpMkLst>
            <pc:docMk/>
            <pc:sldMk cId="1230022111" sldId="416"/>
            <ac:cxnSpMk id="32" creationId="{E28663F3-2E89-FE27-637E-2F2972ED0DA9}"/>
          </ac:cxnSpMkLst>
        </pc:cxnChg>
        <pc:cxnChg chg="mod">
          <ac:chgData name="Fabio Di Troia" userId="7de80edd88c2c9de" providerId="LiveId" clId="{C99F6D53-849A-4EDB-A29F-97847C601301}" dt="2024-03-26T18:27:55.446" v="1422" actId="20577"/>
          <ac:cxnSpMkLst>
            <pc:docMk/>
            <pc:sldMk cId="1230022111" sldId="416"/>
            <ac:cxnSpMk id="38" creationId="{1F71408B-DE08-B6F4-ECD2-E099545EF004}"/>
          </ac:cxnSpMkLst>
        </pc:cxnChg>
      </pc:sldChg>
      <pc:sldChg chg="add modNotesTx">
        <pc:chgData name="Fabio Di Troia" userId="7de80edd88c2c9de" providerId="LiveId" clId="{C99F6D53-849A-4EDB-A29F-97847C601301}" dt="2024-03-26T18:32:38.127" v="1636" actId="20577"/>
        <pc:sldMkLst>
          <pc:docMk/>
          <pc:sldMk cId="2086873425" sldId="417"/>
        </pc:sldMkLst>
      </pc:sldChg>
      <pc:sldChg chg="modSp add mod">
        <pc:chgData name="Fabio Di Troia" userId="7de80edd88c2c9de" providerId="LiveId" clId="{C99F6D53-849A-4EDB-A29F-97847C601301}" dt="2024-03-26T18:38:55.365" v="1667" actId="207"/>
        <pc:sldMkLst>
          <pc:docMk/>
          <pc:sldMk cId="538762527" sldId="418"/>
        </pc:sldMkLst>
        <pc:spChg chg="mod">
          <ac:chgData name="Fabio Di Troia" userId="7de80edd88c2c9de" providerId="LiveId" clId="{C99F6D53-849A-4EDB-A29F-97847C601301}" dt="2024-03-26T18:38:55.365" v="1667" actId="207"/>
          <ac:spMkLst>
            <pc:docMk/>
            <pc:sldMk cId="538762527" sldId="418"/>
            <ac:spMk id="9" creationId="{C0C5083E-0944-1CE9-6AB2-E034E2CD2E06}"/>
          </ac:spMkLst>
        </pc:spChg>
      </pc:sldChg>
      <pc:sldChg chg="modSp new mod">
        <pc:chgData name="Fabio Di Troia" userId="7de80edd88c2c9de" providerId="LiveId" clId="{C99F6D53-849A-4EDB-A29F-97847C601301}" dt="2024-03-24T21:05:40.190" v="402" actId="20577"/>
        <pc:sldMkLst>
          <pc:docMk/>
          <pc:sldMk cId="1022136697" sldId="419"/>
        </pc:sldMkLst>
        <pc:spChg chg="mod">
          <ac:chgData name="Fabio Di Troia" userId="7de80edd88c2c9de" providerId="LiveId" clId="{C99F6D53-849A-4EDB-A29F-97847C601301}" dt="2024-03-21T05:54:10.846" v="19" actId="20577"/>
          <ac:spMkLst>
            <pc:docMk/>
            <pc:sldMk cId="1022136697" sldId="419"/>
            <ac:spMk id="2" creationId="{3FA17C6C-C991-93D8-B1B3-ABFCF8C0BCCE}"/>
          </ac:spMkLst>
        </pc:spChg>
        <pc:spChg chg="mod">
          <ac:chgData name="Fabio Di Troia" userId="7de80edd88c2c9de" providerId="LiveId" clId="{C99F6D53-849A-4EDB-A29F-97847C601301}" dt="2024-03-24T21:05:40.190" v="402" actId="20577"/>
          <ac:spMkLst>
            <pc:docMk/>
            <pc:sldMk cId="1022136697" sldId="419"/>
            <ac:spMk id="3" creationId="{042D3C1C-7BCE-F2D3-3DE7-860ADF42EC14}"/>
          </ac:spMkLst>
        </pc:spChg>
      </pc:sldChg>
      <pc:sldChg chg="addSp modSp new mod modNotesTx">
        <pc:chgData name="Fabio Di Troia" userId="7de80edd88c2c9de" providerId="LiveId" clId="{C99F6D53-849A-4EDB-A29F-97847C601301}" dt="2024-03-26T17:57:20.718" v="932" actId="1038"/>
        <pc:sldMkLst>
          <pc:docMk/>
          <pc:sldMk cId="3256988518" sldId="420"/>
        </pc:sldMkLst>
        <pc:spChg chg="add mod">
          <ac:chgData name="Fabio Di Troia" userId="7de80edd88c2c9de" providerId="LiveId" clId="{C99F6D53-849A-4EDB-A29F-97847C601301}" dt="2024-03-26T17:57:14.865" v="927" actId="1038"/>
          <ac:spMkLst>
            <pc:docMk/>
            <pc:sldMk cId="3256988518" sldId="420"/>
            <ac:spMk id="8" creationId="{38080C51-9FDA-BAFB-A4FA-1A00DF5FDCAD}"/>
          </ac:spMkLst>
        </pc:spChg>
        <pc:spChg chg="add mod">
          <ac:chgData name="Fabio Di Troia" userId="7de80edd88c2c9de" providerId="LiveId" clId="{C99F6D53-849A-4EDB-A29F-97847C601301}" dt="2024-03-26T17:57:20.718" v="932" actId="1038"/>
          <ac:spMkLst>
            <pc:docMk/>
            <pc:sldMk cId="3256988518" sldId="420"/>
            <ac:spMk id="9" creationId="{F0E14F26-9061-427F-C0AE-B020EDE4E39E}"/>
          </ac:spMkLst>
        </pc:spChg>
        <pc:picChg chg="add mod">
          <ac:chgData name="Fabio Di Troia" userId="7de80edd88c2c9de" providerId="LiveId" clId="{C99F6D53-849A-4EDB-A29F-97847C601301}" dt="2024-03-26T17:55:06.398" v="748" actId="1076"/>
          <ac:picMkLst>
            <pc:docMk/>
            <pc:sldMk cId="3256988518" sldId="420"/>
            <ac:picMk id="2" creationId="{C9B6BB3C-A00D-6C5F-6453-412AEB5DFA9D}"/>
          </ac:picMkLst>
        </pc:picChg>
        <pc:picChg chg="add mod">
          <ac:chgData name="Fabio Di Troia" userId="7de80edd88c2c9de" providerId="LiveId" clId="{C99F6D53-849A-4EDB-A29F-97847C601301}" dt="2024-03-26T17:54:58.389" v="743" actId="1076"/>
          <ac:picMkLst>
            <pc:docMk/>
            <pc:sldMk cId="3256988518" sldId="420"/>
            <ac:picMk id="3" creationId="{BBED53BA-C1BB-78FF-9980-C309304232E0}"/>
          </ac:picMkLst>
        </pc:picChg>
        <pc:picChg chg="add mod">
          <ac:chgData name="Fabio Di Troia" userId="7de80edd88c2c9de" providerId="LiveId" clId="{C99F6D53-849A-4EDB-A29F-97847C601301}" dt="2024-03-26T17:54:59.586" v="744" actId="1076"/>
          <ac:picMkLst>
            <pc:docMk/>
            <pc:sldMk cId="3256988518" sldId="420"/>
            <ac:picMk id="4" creationId="{02700138-3E56-A098-8DD2-F5C439129A4A}"/>
          </ac:picMkLst>
        </pc:picChg>
        <pc:picChg chg="add mod">
          <ac:chgData name="Fabio Di Troia" userId="7de80edd88c2c9de" providerId="LiveId" clId="{C99F6D53-849A-4EDB-A29F-97847C601301}" dt="2024-03-26T17:56:13.202" v="781" actId="1076"/>
          <ac:picMkLst>
            <pc:docMk/>
            <pc:sldMk cId="3256988518" sldId="420"/>
            <ac:picMk id="5" creationId="{869655AE-AF78-C8F9-7561-99C9A7E403EA}"/>
          </ac:picMkLst>
        </pc:picChg>
        <pc:cxnChg chg="add mod">
          <ac:chgData name="Fabio Di Troia" userId="7de80edd88c2c9de" providerId="LiveId" clId="{C99F6D53-849A-4EDB-A29F-97847C601301}" dt="2024-03-26T17:55:22.152" v="762" actId="693"/>
          <ac:cxnSpMkLst>
            <pc:docMk/>
            <pc:sldMk cId="3256988518" sldId="420"/>
            <ac:cxnSpMk id="7" creationId="{279D816A-B19F-F82D-F71E-7613D6E95A42}"/>
          </ac:cxnSpMkLst>
        </pc:cxnChg>
      </pc:sldChg>
      <pc:sldChg chg="addSp delSp modSp new mod">
        <pc:chgData name="Fabio Di Troia" userId="7de80edd88c2c9de" providerId="LiveId" clId="{C99F6D53-849A-4EDB-A29F-97847C601301}" dt="2024-04-08T22:41:05.483" v="2744" actId="20577"/>
        <pc:sldMkLst>
          <pc:docMk/>
          <pc:sldMk cId="2698537851" sldId="421"/>
        </pc:sldMkLst>
        <pc:spChg chg="add mod">
          <ac:chgData name="Fabio Di Troia" userId="7de80edd88c2c9de" providerId="LiveId" clId="{C99F6D53-849A-4EDB-A29F-97847C601301}" dt="2024-03-28T17:10:46.265" v="1716" actId="207"/>
          <ac:spMkLst>
            <pc:docMk/>
            <pc:sldMk cId="2698537851" sldId="421"/>
            <ac:spMk id="2" creationId="{A8C03B56-FD7D-57C2-A9C9-E7C38C11CB0D}"/>
          </ac:spMkLst>
        </pc:spChg>
        <pc:spChg chg="add mod">
          <ac:chgData name="Fabio Di Troia" userId="7de80edd88c2c9de" providerId="LiveId" clId="{C99F6D53-849A-4EDB-A29F-97847C601301}" dt="2024-03-28T17:10:42.326" v="1715" actId="207"/>
          <ac:spMkLst>
            <pc:docMk/>
            <pc:sldMk cId="2698537851" sldId="421"/>
            <ac:spMk id="3" creationId="{C0FDDA5B-B29C-36A2-07E6-E2A70AD06D93}"/>
          </ac:spMkLst>
        </pc:spChg>
        <pc:spChg chg="add mod">
          <ac:chgData name="Fabio Di Troia" userId="7de80edd88c2c9de" providerId="LiveId" clId="{C99F6D53-849A-4EDB-A29F-97847C601301}" dt="2024-03-28T17:10:35.100" v="1714" actId="207"/>
          <ac:spMkLst>
            <pc:docMk/>
            <pc:sldMk cId="2698537851" sldId="421"/>
            <ac:spMk id="4" creationId="{1B9AF2E4-CE0F-F4C7-0386-EABF48B52413}"/>
          </ac:spMkLst>
        </pc:spChg>
        <pc:spChg chg="add mod">
          <ac:chgData name="Fabio Di Troia" userId="7de80edd88c2c9de" providerId="LiveId" clId="{C99F6D53-849A-4EDB-A29F-97847C601301}" dt="2024-03-28T17:10:02.159" v="1709" actId="1076"/>
          <ac:spMkLst>
            <pc:docMk/>
            <pc:sldMk cId="2698537851" sldId="421"/>
            <ac:spMk id="5" creationId="{25B20CDB-1CF5-D3DB-EE85-F46F73D53C56}"/>
          </ac:spMkLst>
        </pc:spChg>
        <pc:spChg chg="add mod">
          <ac:chgData name="Fabio Di Troia" userId="7de80edd88c2c9de" providerId="LiveId" clId="{C99F6D53-849A-4EDB-A29F-97847C601301}" dt="2024-03-28T17:11:14.762" v="1721" actId="207"/>
          <ac:spMkLst>
            <pc:docMk/>
            <pc:sldMk cId="2698537851" sldId="421"/>
            <ac:spMk id="6" creationId="{75E3C5FE-A902-0B5F-8F65-A1A9362FA4C1}"/>
          </ac:spMkLst>
        </pc:spChg>
        <pc:spChg chg="add mod">
          <ac:chgData name="Fabio Di Troia" userId="7de80edd88c2c9de" providerId="LiveId" clId="{C99F6D53-849A-4EDB-A29F-97847C601301}" dt="2024-03-28T17:11:07.198" v="1720" actId="207"/>
          <ac:spMkLst>
            <pc:docMk/>
            <pc:sldMk cId="2698537851" sldId="421"/>
            <ac:spMk id="7" creationId="{0A18546F-F2E0-E1BE-D779-6DE9479D2F22}"/>
          </ac:spMkLst>
        </pc:spChg>
        <pc:spChg chg="add mod">
          <ac:chgData name="Fabio Di Troia" userId="7de80edd88c2c9de" providerId="LiveId" clId="{C99F6D53-849A-4EDB-A29F-97847C601301}" dt="2024-03-28T17:11:02.747" v="1719" actId="207"/>
          <ac:spMkLst>
            <pc:docMk/>
            <pc:sldMk cId="2698537851" sldId="421"/>
            <ac:spMk id="8" creationId="{D1A1230E-E2F3-62E3-54AE-AA37B7C9B448}"/>
          </ac:spMkLst>
        </pc:spChg>
        <pc:spChg chg="add mod">
          <ac:chgData name="Fabio Di Troia" userId="7de80edd88c2c9de" providerId="LiveId" clId="{C99F6D53-849A-4EDB-A29F-97847C601301}" dt="2024-03-28T17:10:06.805" v="1710" actId="1076"/>
          <ac:spMkLst>
            <pc:docMk/>
            <pc:sldMk cId="2698537851" sldId="421"/>
            <ac:spMk id="9" creationId="{DBAFA8D9-916A-BA65-DCEE-FC76EBBA6776}"/>
          </ac:spMkLst>
        </pc:spChg>
        <pc:spChg chg="add mod">
          <ac:chgData name="Fabio Di Troia" userId="7de80edd88c2c9de" providerId="LiveId" clId="{C99F6D53-849A-4EDB-A29F-97847C601301}" dt="2024-03-28T17:11:26.695" v="1724" actId="207"/>
          <ac:spMkLst>
            <pc:docMk/>
            <pc:sldMk cId="2698537851" sldId="421"/>
            <ac:spMk id="10" creationId="{705A6ED8-E20D-A628-4139-3647866B9842}"/>
          </ac:spMkLst>
        </pc:spChg>
        <pc:spChg chg="add mod">
          <ac:chgData name="Fabio Di Troia" userId="7de80edd88c2c9de" providerId="LiveId" clId="{C99F6D53-849A-4EDB-A29F-97847C601301}" dt="2024-03-28T17:11:22.588" v="1723" actId="207"/>
          <ac:spMkLst>
            <pc:docMk/>
            <pc:sldMk cId="2698537851" sldId="421"/>
            <ac:spMk id="11" creationId="{41000CD8-7FEF-8A22-2CBE-2D361AAB3D83}"/>
          </ac:spMkLst>
        </pc:spChg>
        <pc:spChg chg="add mod">
          <ac:chgData name="Fabio Di Troia" userId="7de80edd88c2c9de" providerId="LiveId" clId="{C99F6D53-849A-4EDB-A29F-97847C601301}" dt="2024-03-28T17:11:19.364" v="1722" actId="207"/>
          <ac:spMkLst>
            <pc:docMk/>
            <pc:sldMk cId="2698537851" sldId="421"/>
            <ac:spMk id="12" creationId="{9D1EA206-E324-9362-6ABA-9BF87EE0CA5D}"/>
          </ac:spMkLst>
        </pc:spChg>
        <pc:spChg chg="add mod">
          <ac:chgData name="Fabio Di Troia" userId="7de80edd88c2c9de" providerId="LiveId" clId="{C99F6D53-849A-4EDB-A29F-97847C601301}" dt="2024-03-28T17:10:06.805" v="1710" actId="1076"/>
          <ac:spMkLst>
            <pc:docMk/>
            <pc:sldMk cId="2698537851" sldId="421"/>
            <ac:spMk id="13" creationId="{C9F44DFA-3E62-6587-B418-F83903F99DB0}"/>
          </ac:spMkLst>
        </pc:spChg>
        <pc:spChg chg="add mod">
          <ac:chgData name="Fabio Di Troia" userId="7de80edd88c2c9de" providerId="LiveId" clId="{C99F6D53-849A-4EDB-A29F-97847C601301}" dt="2024-04-08T22:41:05.483" v="2744" actId="20577"/>
          <ac:spMkLst>
            <pc:docMk/>
            <pc:sldMk cId="2698537851" sldId="421"/>
            <ac:spMk id="14" creationId="{7DF0C7FF-CE7A-10C6-3578-844B4B7A470C}"/>
          </ac:spMkLst>
        </pc:spChg>
        <pc:cxnChg chg="add del mod">
          <ac:chgData name="Fabio Di Troia" userId="7de80edd88c2c9de" providerId="LiveId" clId="{C99F6D53-849A-4EDB-A29F-97847C601301}" dt="2024-03-28T17:15:42.801" v="1728" actId="478"/>
          <ac:cxnSpMkLst>
            <pc:docMk/>
            <pc:sldMk cId="2698537851" sldId="421"/>
            <ac:cxnSpMk id="15" creationId="{6D61D178-0F50-AF9E-D11D-4B788A708A66}"/>
          </ac:cxnSpMkLst>
        </pc:cxnChg>
      </pc:sldChg>
      <pc:sldChg chg="addSp new mod">
        <pc:chgData name="Fabio Di Troia" userId="7de80edd88c2c9de" providerId="LiveId" clId="{C99F6D53-849A-4EDB-A29F-97847C601301}" dt="2024-03-28T17:50:52.098" v="1730" actId="22"/>
        <pc:sldMkLst>
          <pc:docMk/>
          <pc:sldMk cId="1916087582" sldId="422"/>
        </pc:sldMkLst>
        <pc:picChg chg="add">
          <ac:chgData name="Fabio Di Troia" userId="7de80edd88c2c9de" providerId="LiveId" clId="{C99F6D53-849A-4EDB-A29F-97847C601301}" dt="2024-03-28T17:50:52.098" v="1730" actId="22"/>
          <ac:picMkLst>
            <pc:docMk/>
            <pc:sldMk cId="1916087582" sldId="422"/>
            <ac:picMk id="3" creationId="{DDC78C87-E1AD-26D3-515E-0A758BC23945}"/>
          </ac:picMkLst>
        </pc:picChg>
      </pc:sldChg>
      <pc:sldChg chg="modSp add mod">
        <pc:chgData name="Fabio Di Troia" userId="7de80edd88c2c9de" providerId="LiveId" clId="{C99F6D53-849A-4EDB-A29F-97847C601301}" dt="2024-04-05T17:49:51.323" v="1802" actId="1076"/>
        <pc:sldMkLst>
          <pc:docMk/>
          <pc:sldMk cId="674978628" sldId="423"/>
        </pc:sldMkLst>
        <pc:spChg chg="mod">
          <ac:chgData name="Fabio Di Troia" userId="7de80edd88c2c9de" providerId="LiveId" clId="{C99F6D53-849A-4EDB-A29F-97847C601301}" dt="2024-04-05T17:49:51.323" v="1802" actId="1076"/>
          <ac:spMkLst>
            <pc:docMk/>
            <pc:sldMk cId="674978628" sldId="423"/>
            <ac:spMk id="3" creationId="{F1C440CE-85C8-2FF9-5085-23C320B99424}"/>
          </ac:spMkLst>
        </pc:spChg>
        <pc:picChg chg="mod">
          <ac:chgData name="Fabio Di Troia" userId="7de80edd88c2c9de" providerId="LiveId" clId="{C99F6D53-849A-4EDB-A29F-97847C601301}" dt="2024-04-05T17:49:48.238" v="1801" actId="1076"/>
          <ac:picMkLst>
            <pc:docMk/>
            <pc:sldMk cId="674978628" sldId="423"/>
            <ac:picMk id="5" creationId="{2884CB6D-D72E-3E2B-2940-D0ABF5AFEB9D}"/>
          </ac:picMkLst>
        </pc:picChg>
      </pc:sldChg>
      <pc:sldChg chg="addSp new mod">
        <pc:chgData name="Fabio Di Troia" userId="7de80edd88c2c9de" providerId="LiveId" clId="{C99F6D53-849A-4EDB-A29F-97847C601301}" dt="2024-03-28T17:51:06.627" v="1732" actId="22"/>
        <pc:sldMkLst>
          <pc:docMk/>
          <pc:sldMk cId="3097476188" sldId="423"/>
        </pc:sldMkLst>
        <pc:picChg chg="add">
          <ac:chgData name="Fabio Di Troia" userId="7de80edd88c2c9de" providerId="LiveId" clId="{C99F6D53-849A-4EDB-A29F-97847C601301}" dt="2024-03-28T17:51:06.627" v="1732" actId="22"/>
          <ac:picMkLst>
            <pc:docMk/>
            <pc:sldMk cId="3097476188" sldId="423"/>
            <ac:picMk id="3" creationId="{9FE627FD-B5BC-7DEF-9C3F-D1700B082499}"/>
          </ac:picMkLst>
        </pc:picChg>
      </pc:sldChg>
      <pc:sldChg chg="addSp delSp modSp add mod modNotesTx">
        <pc:chgData name="Fabio Di Troia" userId="7de80edd88c2c9de" providerId="LiveId" clId="{C99F6D53-849A-4EDB-A29F-97847C601301}" dt="2024-04-16T03:49:48.585" v="7078" actId="164"/>
        <pc:sldMkLst>
          <pc:docMk/>
          <pc:sldMk cId="393566523" sldId="424"/>
        </pc:sldMkLst>
        <pc:spChg chg="mod">
          <ac:chgData name="Fabio Di Troia" userId="7de80edd88c2c9de" providerId="LiveId" clId="{C99F6D53-849A-4EDB-A29F-97847C601301}" dt="2024-04-16T03:48:34.161" v="7056" actId="164"/>
          <ac:spMkLst>
            <pc:docMk/>
            <pc:sldMk cId="393566523" sldId="424"/>
            <ac:spMk id="4" creationId="{FF104E47-90F3-2DCC-C3A4-286E0FD374C7}"/>
          </ac:spMkLst>
        </pc:spChg>
        <pc:grpChg chg="add mod">
          <ac:chgData name="Fabio Di Troia" userId="7de80edd88c2c9de" providerId="LiveId" clId="{C99F6D53-849A-4EDB-A29F-97847C601301}" dt="2024-04-16T03:49:25.750" v="7075" actId="164"/>
          <ac:grpSpMkLst>
            <pc:docMk/>
            <pc:sldMk cId="393566523" sldId="424"/>
            <ac:grpSpMk id="5" creationId="{F97CF13C-2DC5-2F26-4AD7-BBED2C949924}"/>
          </ac:grpSpMkLst>
        </pc:grpChg>
        <pc:grpChg chg="add mod">
          <ac:chgData name="Fabio Di Troia" userId="7de80edd88c2c9de" providerId="LiveId" clId="{C99F6D53-849A-4EDB-A29F-97847C601301}" dt="2024-04-16T03:49:48.585" v="7078" actId="164"/>
          <ac:grpSpMkLst>
            <pc:docMk/>
            <pc:sldMk cId="393566523" sldId="424"/>
            <ac:grpSpMk id="11" creationId="{116C4A6C-F20E-F994-5C35-6F8AE834F504}"/>
          </ac:grpSpMkLst>
        </pc:grpChg>
        <pc:grpChg chg="add mod">
          <ac:chgData name="Fabio Di Troia" userId="7de80edd88c2c9de" providerId="LiveId" clId="{C99F6D53-849A-4EDB-A29F-97847C601301}" dt="2024-04-16T03:49:48.585" v="7078" actId="164"/>
          <ac:grpSpMkLst>
            <pc:docMk/>
            <pc:sldMk cId="393566523" sldId="424"/>
            <ac:grpSpMk id="14" creationId="{50EA8542-D5B5-0552-3D4B-2906CEEC8CE1}"/>
          </ac:grpSpMkLst>
        </pc:grpChg>
        <pc:picChg chg="add mod">
          <ac:chgData name="Fabio Di Troia" userId="7de80edd88c2c9de" providerId="LiveId" clId="{C99F6D53-849A-4EDB-A29F-97847C601301}" dt="2024-04-16T03:48:11.507" v="7051" actId="1076"/>
          <ac:picMkLst>
            <pc:docMk/>
            <pc:sldMk cId="393566523" sldId="424"/>
            <ac:picMk id="3" creationId="{E8C9A9A1-9950-B9DF-26ED-17C98417BD88}"/>
          </ac:picMkLst>
        </pc:picChg>
        <pc:picChg chg="del">
          <ac:chgData name="Fabio Di Troia" userId="7de80edd88c2c9de" providerId="LiveId" clId="{C99F6D53-849A-4EDB-A29F-97847C601301}" dt="2024-04-16T03:48:08.775" v="7049" actId="478"/>
          <ac:picMkLst>
            <pc:docMk/>
            <pc:sldMk cId="393566523" sldId="424"/>
            <ac:picMk id="7" creationId="{561B8872-C482-97C8-2815-3D086AEDB032}"/>
          </ac:picMkLst>
        </pc:picChg>
        <pc:cxnChg chg="mod">
          <ac:chgData name="Fabio Di Troia" userId="7de80edd88c2c9de" providerId="LiveId" clId="{C99F6D53-849A-4EDB-A29F-97847C601301}" dt="2024-04-16T03:48:34.161" v="7056" actId="164"/>
          <ac:cxnSpMkLst>
            <pc:docMk/>
            <pc:sldMk cId="393566523" sldId="424"/>
            <ac:cxnSpMk id="8" creationId="{ADCF26F4-2CA2-DC43-798C-7B3A0E5265C1}"/>
          </ac:cxnSpMkLst>
        </pc:cxnChg>
        <pc:cxnChg chg="add mod">
          <ac:chgData name="Fabio Di Troia" userId="7de80edd88c2c9de" providerId="LiveId" clId="{C99F6D53-849A-4EDB-A29F-97847C601301}" dt="2024-04-16T03:49:25.750" v="7075" actId="164"/>
          <ac:cxnSpMkLst>
            <pc:docMk/>
            <pc:sldMk cId="393566523" sldId="424"/>
            <ac:cxnSpMk id="9" creationId="{B97D8C1D-AD55-FADC-301F-3A7378542AF2}"/>
          </ac:cxnSpMkLst>
        </pc:cxnChg>
        <pc:cxnChg chg="add mod">
          <ac:chgData name="Fabio Di Troia" userId="7de80edd88c2c9de" providerId="LiveId" clId="{C99F6D53-849A-4EDB-A29F-97847C601301}" dt="2024-04-16T03:49:48.585" v="7078" actId="164"/>
          <ac:cxnSpMkLst>
            <pc:docMk/>
            <pc:sldMk cId="393566523" sldId="424"/>
            <ac:cxnSpMk id="13" creationId="{DBE836C8-6396-1F0C-430C-BE807AF66CAD}"/>
          </ac:cxnSpMkLst>
        </pc:cxnChg>
      </pc:sldChg>
      <pc:sldChg chg="addSp new mod">
        <pc:chgData name="Fabio Di Troia" userId="7de80edd88c2c9de" providerId="LiveId" clId="{C99F6D53-849A-4EDB-A29F-97847C601301}" dt="2024-03-28T17:54:49.457" v="1734" actId="22"/>
        <pc:sldMkLst>
          <pc:docMk/>
          <pc:sldMk cId="944027706" sldId="424"/>
        </pc:sldMkLst>
        <pc:picChg chg="add">
          <ac:chgData name="Fabio Di Troia" userId="7de80edd88c2c9de" providerId="LiveId" clId="{C99F6D53-849A-4EDB-A29F-97847C601301}" dt="2024-03-28T17:54:49.457" v="1734" actId="22"/>
          <ac:picMkLst>
            <pc:docMk/>
            <pc:sldMk cId="944027706" sldId="424"/>
            <ac:picMk id="3" creationId="{B1D70A05-EFD3-21BD-1A86-CF77F7572F10}"/>
          </ac:picMkLst>
        </pc:picChg>
      </pc:sldChg>
      <pc:sldChg chg="modSp add mod">
        <pc:chgData name="Fabio Di Troia" userId="7de80edd88c2c9de" providerId="LiveId" clId="{C99F6D53-849A-4EDB-A29F-97847C601301}" dt="2024-04-05T17:52:35.444" v="1932" actId="20577"/>
        <pc:sldMkLst>
          <pc:docMk/>
          <pc:sldMk cId="1192208913" sldId="425"/>
        </pc:sldMkLst>
        <pc:spChg chg="mod">
          <ac:chgData name="Fabio Di Troia" userId="7de80edd88c2c9de" providerId="LiveId" clId="{C99F6D53-849A-4EDB-A29F-97847C601301}" dt="2024-04-05T17:52:35.444" v="1932" actId="20577"/>
          <ac:spMkLst>
            <pc:docMk/>
            <pc:sldMk cId="1192208913" sldId="425"/>
            <ac:spMk id="16" creationId="{4F077DAE-D0A4-C204-CD81-926A9FA2BE53}"/>
          </ac:spMkLst>
        </pc:spChg>
      </pc:sldChg>
      <pc:sldChg chg="add">
        <pc:chgData name="Fabio Di Troia" userId="7de80edd88c2c9de" providerId="LiveId" clId="{C99F6D53-849A-4EDB-A29F-97847C601301}" dt="2024-04-05T17:46:30.677" v="1736"/>
        <pc:sldMkLst>
          <pc:docMk/>
          <pc:sldMk cId="140499458" sldId="426"/>
        </pc:sldMkLst>
      </pc:sldChg>
      <pc:sldChg chg="add">
        <pc:chgData name="Fabio Di Troia" userId="7de80edd88c2c9de" providerId="LiveId" clId="{C99F6D53-849A-4EDB-A29F-97847C601301}" dt="2024-04-05T17:46:30.677" v="1736"/>
        <pc:sldMkLst>
          <pc:docMk/>
          <pc:sldMk cId="1503436897" sldId="427"/>
        </pc:sldMkLst>
      </pc:sldChg>
      <pc:sldChg chg="addSp delSp modSp new mod setBg">
        <pc:chgData name="Fabio Di Troia" userId="7de80edd88c2c9de" providerId="LiveId" clId="{C99F6D53-849A-4EDB-A29F-97847C601301}" dt="2024-04-05T17:57:04.592" v="2070" actId="26606"/>
        <pc:sldMkLst>
          <pc:docMk/>
          <pc:sldMk cId="566989439" sldId="428"/>
        </pc:sldMkLst>
        <pc:spChg chg="mod">
          <ac:chgData name="Fabio Di Troia" userId="7de80edd88c2c9de" providerId="LiveId" clId="{C99F6D53-849A-4EDB-A29F-97847C601301}" dt="2024-04-05T17:57:04.592" v="2070" actId="26606"/>
          <ac:spMkLst>
            <pc:docMk/>
            <pc:sldMk cId="566989439" sldId="428"/>
            <ac:spMk id="2" creationId="{3A43EB57-0798-D0D1-2AC1-4399EFFF93BF}"/>
          </ac:spMkLst>
        </pc:spChg>
        <pc:spChg chg="mod">
          <ac:chgData name="Fabio Di Troia" userId="7de80edd88c2c9de" providerId="LiveId" clId="{C99F6D53-849A-4EDB-A29F-97847C601301}" dt="2024-04-05T17:57:04.592" v="2070" actId="26606"/>
          <ac:spMkLst>
            <pc:docMk/>
            <pc:sldMk cId="566989439" sldId="428"/>
            <ac:spMk id="3" creationId="{AE29C6A9-EE78-F050-40F9-E31114B61053}"/>
          </ac:spMkLst>
        </pc:spChg>
        <pc:spChg chg="add del">
          <ac:chgData name="Fabio Di Troia" userId="7de80edd88c2c9de" providerId="LiveId" clId="{C99F6D53-849A-4EDB-A29F-97847C601301}" dt="2024-04-05T17:57:04.589" v="2069" actId="26606"/>
          <ac:spMkLst>
            <pc:docMk/>
            <pc:sldMk cId="566989439" sldId="428"/>
            <ac:spMk id="1031" creationId="{55666830-9A19-4E01-8505-D6C7F9AC5665}"/>
          </ac:spMkLst>
        </pc:spChg>
        <pc:spChg chg="add del">
          <ac:chgData name="Fabio Di Troia" userId="7de80edd88c2c9de" providerId="LiveId" clId="{C99F6D53-849A-4EDB-A29F-97847C601301}" dt="2024-04-05T17:57:04.589" v="2069" actId="26606"/>
          <ac:spMkLst>
            <pc:docMk/>
            <pc:sldMk cId="566989439" sldId="428"/>
            <ac:spMk id="1033" creationId="{AE9FC877-7FB6-4D22-9988-35420644E202}"/>
          </ac:spMkLst>
        </pc:spChg>
        <pc:spChg chg="add del">
          <ac:chgData name="Fabio Di Troia" userId="7de80edd88c2c9de" providerId="LiveId" clId="{C99F6D53-849A-4EDB-A29F-97847C601301}" dt="2024-04-05T17:57:04.589" v="2069" actId="26606"/>
          <ac:spMkLst>
            <pc:docMk/>
            <pc:sldMk cId="566989439" sldId="428"/>
            <ac:spMk id="1035" creationId="{E41809D1-F12E-46BB-B804-5F209D325E8B}"/>
          </ac:spMkLst>
        </pc:spChg>
        <pc:spChg chg="add del">
          <ac:chgData name="Fabio Di Troia" userId="7de80edd88c2c9de" providerId="LiveId" clId="{C99F6D53-849A-4EDB-A29F-97847C601301}" dt="2024-04-05T17:57:04.589" v="2069" actId="26606"/>
          <ac:spMkLst>
            <pc:docMk/>
            <pc:sldMk cId="566989439" sldId="428"/>
            <ac:spMk id="1037" creationId="{AF2F604E-43BE-4DC3-B983-E071523364F8}"/>
          </ac:spMkLst>
        </pc:spChg>
        <pc:spChg chg="add del">
          <ac:chgData name="Fabio Di Troia" userId="7de80edd88c2c9de" providerId="LiveId" clId="{C99F6D53-849A-4EDB-A29F-97847C601301}" dt="2024-04-05T17:57:04.589" v="2069" actId="26606"/>
          <ac:spMkLst>
            <pc:docMk/>
            <pc:sldMk cId="566989439" sldId="428"/>
            <ac:spMk id="1039" creationId="{08C9B587-E65E-4B52-B37C-ABEBB6E87928}"/>
          </ac:spMkLst>
        </pc:spChg>
        <pc:spChg chg="add">
          <ac:chgData name="Fabio Di Troia" userId="7de80edd88c2c9de" providerId="LiveId" clId="{C99F6D53-849A-4EDB-A29F-97847C601301}" dt="2024-04-05T17:57:04.592" v="2070" actId="26606"/>
          <ac:spMkLst>
            <pc:docMk/>
            <pc:sldMk cId="566989439" sldId="428"/>
            <ac:spMk id="1041" creationId="{06DA9DF9-31F7-4056-B42E-878CC92417B8}"/>
          </ac:spMkLst>
        </pc:spChg>
        <pc:picChg chg="add mod ord">
          <ac:chgData name="Fabio Di Troia" userId="7de80edd88c2c9de" providerId="LiveId" clId="{C99F6D53-849A-4EDB-A29F-97847C601301}" dt="2024-04-05T17:57:04.592" v="2070" actId="26606"/>
          <ac:picMkLst>
            <pc:docMk/>
            <pc:sldMk cId="566989439" sldId="428"/>
            <ac:picMk id="1026" creationId="{7D8FDB33-E5C2-CEC2-3B33-BBCCA21B97AD}"/>
          </ac:picMkLst>
        </pc:picChg>
      </pc:sldChg>
      <pc:sldChg chg="addSp modSp new mod modNotesTx">
        <pc:chgData name="Fabio Di Troia" userId="7de80edd88c2c9de" providerId="LiveId" clId="{C99F6D53-849A-4EDB-A29F-97847C601301}" dt="2024-04-16T03:57:37.753" v="7083" actId="6549"/>
        <pc:sldMkLst>
          <pc:docMk/>
          <pc:sldMk cId="1792547956" sldId="429"/>
        </pc:sldMkLst>
        <pc:spChg chg="mod">
          <ac:chgData name="Fabio Di Troia" userId="7de80edd88c2c9de" providerId="LiveId" clId="{C99F6D53-849A-4EDB-A29F-97847C601301}" dt="2024-04-09T20:02:41.044" v="2819" actId="20577"/>
          <ac:spMkLst>
            <pc:docMk/>
            <pc:sldMk cId="1792547956" sldId="429"/>
            <ac:spMk id="2" creationId="{9D97D5DB-4323-3CCD-1C26-46A2433DA233}"/>
          </ac:spMkLst>
        </pc:spChg>
        <pc:spChg chg="mod">
          <ac:chgData name="Fabio Di Troia" userId="7de80edd88c2c9de" providerId="LiveId" clId="{C99F6D53-849A-4EDB-A29F-97847C601301}" dt="2024-04-09T20:05:21.169" v="2831" actId="14100"/>
          <ac:spMkLst>
            <pc:docMk/>
            <pc:sldMk cId="1792547956" sldId="429"/>
            <ac:spMk id="3" creationId="{99112302-7DD9-4E5F-8C55-11DBBA184927}"/>
          </ac:spMkLst>
        </pc:spChg>
        <pc:picChg chg="add mod">
          <ac:chgData name="Fabio Di Troia" userId="7de80edd88c2c9de" providerId="LiveId" clId="{C99F6D53-849A-4EDB-A29F-97847C601301}" dt="2024-04-09T20:04:08.404" v="2825" actId="1076"/>
          <ac:picMkLst>
            <pc:docMk/>
            <pc:sldMk cId="1792547956" sldId="429"/>
            <ac:picMk id="5" creationId="{1B40572B-44BC-C3D7-0630-C6DE4F5712D6}"/>
          </ac:picMkLst>
        </pc:picChg>
        <pc:picChg chg="add mod">
          <ac:chgData name="Fabio Di Troia" userId="7de80edd88c2c9de" providerId="LiveId" clId="{C99F6D53-849A-4EDB-A29F-97847C601301}" dt="2024-04-09T20:04:28.768" v="2827" actId="1076"/>
          <ac:picMkLst>
            <pc:docMk/>
            <pc:sldMk cId="1792547956" sldId="429"/>
            <ac:picMk id="7" creationId="{A380E831-2B57-0040-37FA-36ED2677E694}"/>
          </ac:picMkLst>
        </pc:picChg>
        <pc:picChg chg="add mod">
          <ac:chgData name="Fabio Di Troia" userId="7de80edd88c2c9de" providerId="LiveId" clId="{C99F6D53-849A-4EDB-A29F-97847C601301}" dt="2024-04-09T20:07:09.650" v="2835" actId="1076"/>
          <ac:picMkLst>
            <pc:docMk/>
            <pc:sldMk cId="1792547956" sldId="429"/>
            <ac:picMk id="9" creationId="{6DC46E8C-C60B-081A-4288-2E18B5215AEC}"/>
          </ac:picMkLst>
        </pc:picChg>
      </pc:sldChg>
      <pc:sldChg chg="new del">
        <pc:chgData name="Fabio Di Troia" userId="7de80edd88c2c9de" providerId="LiveId" clId="{C99F6D53-849A-4EDB-A29F-97847C601301}" dt="2024-04-05T17:58:12.037" v="2077" actId="47"/>
        <pc:sldMkLst>
          <pc:docMk/>
          <pc:sldMk cId="4239753428" sldId="429"/>
        </pc:sldMkLst>
      </pc:sldChg>
      <pc:sldChg chg="new del">
        <pc:chgData name="Fabio Di Troia" userId="7de80edd88c2c9de" providerId="LiveId" clId="{C99F6D53-849A-4EDB-A29F-97847C601301}" dt="2024-04-05T17:58:12.477" v="2078" actId="47"/>
        <pc:sldMkLst>
          <pc:docMk/>
          <pc:sldMk cId="235656159" sldId="430"/>
        </pc:sldMkLst>
      </pc:sldChg>
      <pc:sldChg chg="addSp modSp new mod modNotesTx">
        <pc:chgData name="Fabio Di Troia" userId="7de80edd88c2c9de" providerId="LiveId" clId="{C99F6D53-849A-4EDB-A29F-97847C601301}" dt="2024-04-16T04:03:00.205" v="7111" actId="6549"/>
        <pc:sldMkLst>
          <pc:docMk/>
          <pc:sldMk cId="3583771887" sldId="430"/>
        </pc:sldMkLst>
        <pc:spChg chg="mod">
          <ac:chgData name="Fabio Di Troia" userId="7de80edd88c2c9de" providerId="LiveId" clId="{C99F6D53-849A-4EDB-A29F-97847C601301}" dt="2024-04-10T17:10:53.333" v="2931"/>
          <ac:spMkLst>
            <pc:docMk/>
            <pc:sldMk cId="3583771887" sldId="430"/>
            <ac:spMk id="2" creationId="{CC3C3392-9C41-E98F-E09F-4AC849260B06}"/>
          </ac:spMkLst>
        </pc:spChg>
        <pc:spChg chg="mod">
          <ac:chgData name="Fabio Di Troia" userId="7de80edd88c2c9de" providerId="LiveId" clId="{C99F6D53-849A-4EDB-A29F-97847C601301}" dt="2024-04-16T04:02:45.856" v="7087" actId="20577"/>
          <ac:spMkLst>
            <pc:docMk/>
            <pc:sldMk cId="3583771887" sldId="430"/>
            <ac:spMk id="3" creationId="{FC2CE512-007F-04B8-6C97-6708EFA868A5}"/>
          </ac:spMkLst>
        </pc:spChg>
        <pc:picChg chg="add mod">
          <ac:chgData name="Fabio Di Troia" userId="7de80edd88c2c9de" providerId="LiveId" clId="{C99F6D53-849A-4EDB-A29F-97847C601301}" dt="2024-04-16T04:02:48.717" v="7088" actId="1076"/>
          <ac:picMkLst>
            <pc:docMk/>
            <pc:sldMk cId="3583771887" sldId="430"/>
            <ac:picMk id="5" creationId="{F3A1CB54-B7AE-096E-B6D6-DF7B04B849BD}"/>
          </ac:picMkLst>
        </pc:picChg>
      </pc:sldChg>
      <pc:sldChg chg="addSp delSp modSp new mod">
        <pc:chgData name="Fabio Di Troia" userId="7de80edd88c2c9de" providerId="LiveId" clId="{C99F6D53-849A-4EDB-A29F-97847C601301}" dt="2024-04-10T17:31:46.624" v="3315" actId="20577"/>
        <pc:sldMkLst>
          <pc:docMk/>
          <pc:sldMk cId="785489699" sldId="431"/>
        </pc:sldMkLst>
        <pc:spChg chg="mod">
          <ac:chgData name="Fabio Di Troia" userId="7de80edd88c2c9de" providerId="LiveId" clId="{C99F6D53-849A-4EDB-A29F-97847C601301}" dt="2024-04-05T17:59:50.981" v="2111"/>
          <ac:spMkLst>
            <pc:docMk/>
            <pc:sldMk cId="785489699" sldId="431"/>
            <ac:spMk id="2" creationId="{1C146F90-FCEA-953F-649F-C17F6BEC2166}"/>
          </ac:spMkLst>
        </pc:spChg>
        <pc:spChg chg="mod">
          <ac:chgData name="Fabio Di Troia" userId="7de80edd88c2c9de" providerId="LiveId" clId="{C99F6D53-849A-4EDB-A29F-97847C601301}" dt="2024-04-10T17:31:46.624" v="3315" actId="20577"/>
          <ac:spMkLst>
            <pc:docMk/>
            <pc:sldMk cId="785489699" sldId="431"/>
            <ac:spMk id="3" creationId="{370C91C9-3A9B-CFDE-FFE9-FB78CF5FD7E0}"/>
          </ac:spMkLst>
        </pc:spChg>
        <pc:spChg chg="add del mod">
          <ac:chgData name="Fabio Di Troia" userId="7de80edd88c2c9de" providerId="LiveId" clId="{C99F6D53-849A-4EDB-A29F-97847C601301}" dt="2024-04-05T17:59:45.460" v="2108" actId="22"/>
          <ac:spMkLst>
            <pc:docMk/>
            <pc:sldMk cId="785489699" sldId="431"/>
            <ac:spMk id="5" creationId="{A8CCAA28-70E4-6E77-C69A-18344C7C37DA}"/>
          </ac:spMkLst>
        </pc:spChg>
      </pc:sldChg>
      <pc:sldChg chg="new del">
        <pc:chgData name="Fabio Di Troia" userId="7de80edd88c2c9de" providerId="LiveId" clId="{C99F6D53-849A-4EDB-A29F-97847C601301}" dt="2024-04-05T17:58:12.951" v="2079" actId="47"/>
        <pc:sldMkLst>
          <pc:docMk/>
          <pc:sldMk cId="3031854805" sldId="431"/>
        </pc:sldMkLst>
      </pc:sldChg>
      <pc:sldChg chg="addSp delSp modSp new mod setBg">
        <pc:chgData name="Fabio Di Troia" userId="7de80edd88c2c9de" providerId="LiveId" clId="{C99F6D53-849A-4EDB-A29F-97847C601301}" dt="2024-04-10T17:31:50.855" v="3319" actId="20577"/>
        <pc:sldMkLst>
          <pc:docMk/>
          <pc:sldMk cId="1960204947" sldId="432"/>
        </pc:sldMkLst>
        <pc:spChg chg="mod">
          <ac:chgData name="Fabio Di Troia" userId="7de80edd88c2c9de" providerId="LiveId" clId="{C99F6D53-849A-4EDB-A29F-97847C601301}" dt="2024-04-10T17:20:37.523" v="3153" actId="26606"/>
          <ac:spMkLst>
            <pc:docMk/>
            <pc:sldMk cId="1960204947" sldId="432"/>
            <ac:spMk id="2" creationId="{76C800E5-CCE5-ABC9-60F9-88E583777BF9}"/>
          </ac:spMkLst>
        </pc:spChg>
        <pc:spChg chg="mod">
          <ac:chgData name="Fabio Di Troia" userId="7de80edd88c2c9de" providerId="LiveId" clId="{C99F6D53-849A-4EDB-A29F-97847C601301}" dt="2024-04-10T17:31:50.855" v="3319" actId="20577"/>
          <ac:spMkLst>
            <pc:docMk/>
            <pc:sldMk cId="1960204947" sldId="432"/>
            <ac:spMk id="3" creationId="{7495AFBB-01FD-6E45-5909-102F7820A042}"/>
          </ac:spMkLst>
        </pc:spChg>
        <pc:spChg chg="add del">
          <ac:chgData name="Fabio Di Troia" userId="7de80edd88c2c9de" providerId="LiveId" clId="{C99F6D53-849A-4EDB-A29F-97847C601301}" dt="2024-04-10T17:20:11.463" v="3149" actId="22"/>
          <ac:spMkLst>
            <pc:docMk/>
            <pc:sldMk cId="1960204947" sldId="432"/>
            <ac:spMk id="5" creationId="{C25574A1-EDBB-B921-2B84-6A9319FD1C3F}"/>
          </ac:spMkLst>
        </pc:spChg>
        <pc:spChg chg="add del">
          <ac:chgData name="Fabio Di Troia" userId="7de80edd88c2c9de" providerId="LiveId" clId="{C99F6D53-849A-4EDB-A29F-97847C601301}" dt="2024-04-10T17:20:37.523" v="3153" actId="26606"/>
          <ac:spMkLst>
            <pc:docMk/>
            <pc:sldMk cId="1960204947" sldId="432"/>
            <ac:spMk id="12" creationId="{D1D34770-47A8-402C-AF23-2B653F2D88C1}"/>
          </ac:spMkLst>
        </pc:spChg>
        <pc:picChg chg="add mod">
          <ac:chgData name="Fabio Di Troia" userId="7de80edd88c2c9de" providerId="LiveId" clId="{C99F6D53-849A-4EDB-A29F-97847C601301}" dt="2024-04-10T17:20:37.523" v="3153" actId="26606"/>
          <ac:picMkLst>
            <pc:docMk/>
            <pc:sldMk cId="1960204947" sldId="432"/>
            <ac:picMk id="7" creationId="{9E24E150-3CC8-2B85-8618-C6E7A86701A1}"/>
          </ac:picMkLst>
        </pc:picChg>
      </pc:sldChg>
      <pc:sldChg chg="new del">
        <pc:chgData name="Fabio Di Troia" userId="7de80edd88c2c9de" providerId="LiveId" clId="{C99F6D53-849A-4EDB-A29F-97847C601301}" dt="2024-04-05T17:58:13.986" v="2080" actId="47"/>
        <pc:sldMkLst>
          <pc:docMk/>
          <pc:sldMk cId="2239060126" sldId="432"/>
        </pc:sldMkLst>
      </pc:sldChg>
      <pc:sldChg chg="new del">
        <pc:chgData name="Fabio Di Troia" userId="7de80edd88c2c9de" providerId="LiveId" clId="{C99F6D53-849A-4EDB-A29F-97847C601301}" dt="2024-04-05T17:58:14.333" v="2081" actId="47"/>
        <pc:sldMkLst>
          <pc:docMk/>
          <pc:sldMk cId="2920281476" sldId="433"/>
        </pc:sldMkLst>
      </pc:sldChg>
      <pc:sldChg chg="addSp modSp new mod">
        <pc:chgData name="Fabio Di Troia" userId="7de80edd88c2c9de" providerId="LiveId" clId="{C99F6D53-849A-4EDB-A29F-97847C601301}" dt="2024-04-10T17:31:37.656" v="3307" actId="6549"/>
        <pc:sldMkLst>
          <pc:docMk/>
          <pc:sldMk cId="4164056086" sldId="433"/>
        </pc:sldMkLst>
        <pc:spChg chg="mod">
          <ac:chgData name="Fabio Di Troia" userId="7de80edd88c2c9de" providerId="LiveId" clId="{C99F6D53-849A-4EDB-A29F-97847C601301}" dt="2024-04-10T17:31:37.656" v="3307" actId="6549"/>
          <ac:spMkLst>
            <pc:docMk/>
            <pc:sldMk cId="4164056086" sldId="433"/>
            <ac:spMk id="2" creationId="{1950E4DE-C978-6A20-010F-E6E3FBF7E053}"/>
          </ac:spMkLst>
        </pc:spChg>
        <pc:spChg chg="mod">
          <ac:chgData name="Fabio Di Troia" userId="7de80edd88c2c9de" providerId="LiveId" clId="{C99F6D53-849A-4EDB-A29F-97847C601301}" dt="2024-04-10T17:30:59.536" v="3305" actId="207"/>
          <ac:spMkLst>
            <pc:docMk/>
            <pc:sldMk cId="4164056086" sldId="433"/>
            <ac:spMk id="3" creationId="{70BC01C9-8B8E-8840-A7BE-8B3D7DBFA25A}"/>
          </ac:spMkLst>
        </pc:spChg>
        <pc:picChg chg="add mod">
          <ac:chgData name="Fabio Di Troia" userId="7de80edd88c2c9de" providerId="LiveId" clId="{C99F6D53-849A-4EDB-A29F-97847C601301}" dt="2024-04-10T17:31:06.057" v="3306" actId="1076"/>
          <ac:picMkLst>
            <pc:docMk/>
            <pc:sldMk cId="4164056086" sldId="433"/>
            <ac:picMk id="5" creationId="{2F46DE51-5DD6-9A68-63E3-4F71A5DDB36D}"/>
          </ac:picMkLst>
        </pc:picChg>
      </pc:sldChg>
      <pc:sldChg chg="addSp delSp modSp new mod modNotesTx">
        <pc:chgData name="Fabio Di Troia" userId="7de80edd88c2c9de" providerId="LiveId" clId="{C99F6D53-849A-4EDB-A29F-97847C601301}" dt="2024-04-16T16:46:51.621" v="7661" actId="20577"/>
        <pc:sldMkLst>
          <pc:docMk/>
          <pc:sldMk cId="1657041957" sldId="434"/>
        </pc:sldMkLst>
        <pc:spChg chg="mod">
          <ac:chgData name="Fabio Di Troia" userId="7de80edd88c2c9de" providerId="LiveId" clId="{C99F6D53-849A-4EDB-A29F-97847C601301}" dt="2024-04-10T17:31:56.651" v="3320"/>
          <ac:spMkLst>
            <pc:docMk/>
            <pc:sldMk cId="1657041957" sldId="434"/>
            <ac:spMk id="2" creationId="{F3127E5E-BCC8-B888-F54D-3B8432BC1E86}"/>
          </ac:spMkLst>
        </pc:spChg>
        <pc:spChg chg="mod">
          <ac:chgData name="Fabio Di Troia" userId="7de80edd88c2c9de" providerId="LiveId" clId="{C99F6D53-849A-4EDB-A29F-97847C601301}" dt="2024-04-16T16:46:48.582" v="7659" actId="21"/>
          <ac:spMkLst>
            <pc:docMk/>
            <pc:sldMk cId="1657041957" sldId="434"/>
            <ac:spMk id="3" creationId="{E5D6DADA-46B1-9F19-6C90-9F5C321BB133}"/>
          </ac:spMkLst>
        </pc:spChg>
        <pc:picChg chg="add del mod">
          <ac:chgData name="Fabio Di Troia" userId="7de80edd88c2c9de" providerId="LiveId" clId="{C99F6D53-849A-4EDB-A29F-97847C601301}" dt="2024-04-10T17:33:54.798" v="3404" actId="478"/>
          <ac:picMkLst>
            <pc:docMk/>
            <pc:sldMk cId="1657041957" sldId="434"/>
            <ac:picMk id="5" creationId="{CC906863-D605-D1E0-BE9D-42DC65937D84}"/>
          </ac:picMkLst>
        </pc:picChg>
      </pc:sldChg>
      <pc:sldChg chg="new del">
        <pc:chgData name="Fabio Di Troia" userId="7de80edd88c2c9de" providerId="LiveId" clId="{C99F6D53-849A-4EDB-A29F-97847C601301}" dt="2024-04-05T17:58:14.802" v="2082" actId="47"/>
        <pc:sldMkLst>
          <pc:docMk/>
          <pc:sldMk cId="3464239033" sldId="434"/>
        </pc:sldMkLst>
      </pc:sldChg>
      <pc:sldChg chg="addSp delSp modSp new mod ord modAnim modNotesTx">
        <pc:chgData name="Fabio Di Troia" userId="7de80edd88c2c9de" providerId="LiveId" clId="{C99F6D53-849A-4EDB-A29F-97847C601301}" dt="2024-04-13T16:45:26.573" v="4438" actId="207"/>
        <pc:sldMkLst>
          <pc:docMk/>
          <pc:sldMk cId="548763399" sldId="435"/>
        </pc:sldMkLst>
        <pc:spChg chg="mod">
          <ac:chgData name="Fabio Di Troia" userId="7de80edd88c2c9de" providerId="LiveId" clId="{C99F6D53-849A-4EDB-A29F-97847C601301}" dt="2024-04-11T02:39:21.189" v="3421"/>
          <ac:spMkLst>
            <pc:docMk/>
            <pc:sldMk cId="548763399" sldId="435"/>
            <ac:spMk id="2" creationId="{7B2AA7CC-6504-C41B-6DDD-EFD16C8ABC45}"/>
          </ac:spMkLst>
        </pc:spChg>
        <pc:spChg chg="mod">
          <ac:chgData name="Fabio Di Troia" userId="7de80edd88c2c9de" providerId="LiveId" clId="{C99F6D53-849A-4EDB-A29F-97847C601301}" dt="2024-04-13T16:45:26.573" v="4438" actId="207"/>
          <ac:spMkLst>
            <pc:docMk/>
            <pc:sldMk cId="548763399" sldId="435"/>
            <ac:spMk id="3" creationId="{68745947-2410-CE8D-FADE-6F8F37291D7F}"/>
          </ac:spMkLst>
        </pc:spChg>
        <pc:spChg chg="add del mod">
          <ac:chgData name="Fabio Di Troia" userId="7de80edd88c2c9de" providerId="LiveId" clId="{C99F6D53-849A-4EDB-A29F-97847C601301}" dt="2024-04-13T16:36:15.596" v="4225" actId="478"/>
          <ac:spMkLst>
            <pc:docMk/>
            <pc:sldMk cId="548763399" sldId="435"/>
            <ac:spMk id="5" creationId="{07A1702D-354D-5E22-E069-874A0FC60FE5}"/>
          </ac:spMkLst>
        </pc:spChg>
        <pc:spChg chg="add del mod">
          <ac:chgData name="Fabio Di Troia" userId="7de80edd88c2c9de" providerId="LiveId" clId="{C99F6D53-849A-4EDB-A29F-97847C601301}" dt="2024-04-13T16:44:15.812" v="4423" actId="478"/>
          <ac:spMkLst>
            <pc:docMk/>
            <pc:sldMk cId="548763399" sldId="435"/>
            <ac:spMk id="6" creationId="{2DC7980A-2E31-4E3F-70C8-9C3C381378C9}"/>
          </ac:spMkLst>
        </pc:spChg>
        <pc:picChg chg="add del mod">
          <ac:chgData name="Fabio Di Troia" userId="7de80edd88c2c9de" providerId="LiveId" clId="{C99F6D53-849A-4EDB-A29F-97847C601301}" dt="2024-04-11T02:42:37.484" v="3508" actId="478"/>
          <ac:picMkLst>
            <pc:docMk/>
            <pc:sldMk cId="548763399" sldId="435"/>
            <ac:picMk id="5" creationId="{A950CA35-BF43-9BD4-8127-9C7638104EE1}"/>
          </ac:picMkLst>
        </pc:picChg>
      </pc:sldChg>
      <pc:sldChg chg="addSp delSp modSp new mod">
        <pc:chgData name="Fabio Di Troia" userId="7de80edd88c2c9de" providerId="LiveId" clId="{C99F6D53-849A-4EDB-A29F-97847C601301}" dt="2024-04-16T04:25:57.297" v="7127" actId="113"/>
        <pc:sldMkLst>
          <pc:docMk/>
          <pc:sldMk cId="2353267902" sldId="436"/>
        </pc:sldMkLst>
        <pc:spChg chg="mod">
          <ac:chgData name="Fabio Di Troia" userId="7de80edd88c2c9de" providerId="LiveId" clId="{C99F6D53-849A-4EDB-A29F-97847C601301}" dt="2024-04-05T18:09:25.266" v="2373"/>
          <ac:spMkLst>
            <pc:docMk/>
            <pc:sldMk cId="2353267902" sldId="436"/>
            <ac:spMk id="2" creationId="{BFF29CE1-18F6-3687-B12E-0306EF1F12CF}"/>
          </ac:spMkLst>
        </pc:spChg>
        <pc:spChg chg="mod">
          <ac:chgData name="Fabio Di Troia" userId="7de80edd88c2c9de" providerId="LiveId" clId="{C99F6D53-849A-4EDB-A29F-97847C601301}" dt="2024-04-16T04:25:57.297" v="7127" actId="113"/>
          <ac:spMkLst>
            <pc:docMk/>
            <pc:sldMk cId="2353267902" sldId="436"/>
            <ac:spMk id="3" creationId="{4292FFDF-623E-34D1-E662-443D385344BA}"/>
          </ac:spMkLst>
        </pc:spChg>
        <pc:spChg chg="add del mod">
          <ac:chgData name="Fabio Di Troia" userId="7de80edd88c2c9de" providerId="LiveId" clId="{C99F6D53-849A-4EDB-A29F-97847C601301}" dt="2024-04-13T22:32:32.030" v="5733" actId="478"/>
          <ac:spMkLst>
            <pc:docMk/>
            <pc:sldMk cId="2353267902" sldId="436"/>
            <ac:spMk id="5" creationId="{76F790F2-A877-DC33-7D82-0482D6D69B1A}"/>
          </ac:spMkLst>
        </pc:spChg>
        <pc:picChg chg="add del mod">
          <ac:chgData name="Fabio Di Troia" userId="7de80edd88c2c9de" providerId="LiveId" clId="{C99F6D53-849A-4EDB-A29F-97847C601301}" dt="2024-04-05T18:11:38.266" v="2437" actId="478"/>
          <ac:picMkLst>
            <pc:docMk/>
            <pc:sldMk cId="2353267902" sldId="436"/>
            <ac:picMk id="5" creationId="{C7186492-262C-E026-841F-2B872D1F43A9}"/>
          </ac:picMkLst>
        </pc:picChg>
        <pc:picChg chg="add del mod">
          <ac:chgData name="Fabio Di Troia" userId="7de80edd88c2c9de" providerId="LiveId" clId="{C99F6D53-849A-4EDB-A29F-97847C601301}" dt="2024-04-11T02:47:55.454" v="3772" actId="478"/>
          <ac:picMkLst>
            <pc:docMk/>
            <pc:sldMk cId="2353267902" sldId="436"/>
            <ac:picMk id="7" creationId="{EDE59305-1033-0851-E4A9-855F669C3601}"/>
          </ac:picMkLst>
        </pc:picChg>
      </pc:sldChg>
      <pc:sldChg chg="addSp delSp modSp new mod">
        <pc:chgData name="Fabio Di Troia" userId="7de80edd88c2c9de" providerId="LiveId" clId="{C99F6D53-849A-4EDB-A29F-97847C601301}" dt="2024-04-16T04:26:33.927" v="7151" actId="12"/>
        <pc:sldMkLst>
          <pc:docMk/>
          <pc:sldMk cId="878919966" sldId="437"/>
        </pc:sldMkLst>
        <pc:spChg chg="mod">
          <ac:chgData name="Fabio Di Troia" userId="7de80edd88c2c9de" providerId="LiveId" clId="{C99F6D53-849A-4EDB-A29F-97847C601301}" dt="2024-04-14T00:04:28.359" v="5832"/>
          <ac:spMkLst>
            <pc:docMk/>
            <pc:sldMk cId="878919966" sldId="437"/>
            <ac:spMk id="2" creationId="{0440A426-D6CF-2BB4-D45D-7183D8DE48E2}"/>
          </ac:spMkLst>
        </pc:spChg>
        <pc:spChg chg="mod">
          <ac:chgData name="Fabio Di Troia" userId="7de80edd88c2c9de" providerId="LiveId" clId="{C99F6D53-849A-4EDB-A29F-97847C601301}" dt="2024-04-16T04:26:33.927" v="7151" actId="12"/>
          <ac:spMkLst>
            <pc:docMk/>
            <pc:sldMk cId="878919966" sldId="437"/>
            <ac:spMk id="3" creationId="{122CDBCF-ABB2-5FF1-BBF6-956571C2438E}"/>
          </ac:spMkLst>
        </pc:spChg>
        <pc:picChg chg="add del mod">
          <ac:chgData name="Fabio Di Troia" userId="7de80edd88c2c9de" providerId="LiveId" clId="{C99F6D53-849A-4EDB-A29F-97847C601301}" dt="2024-04-11T02:49:57.884" v="3810" actId="478"/>
          <ac:picMkLst>
            <pc:docMk/>
            <pc:sldMk cId="878919966" sldId="437"/>
            <ac:picMk id="5" creationId="{70A6A576-44A2-6D09-2184-BC7D44E7201B}"/>
          </ac:picMkLst>
        </pc:picChg>
      </pc:sldChg>
      <pc:sldChg chg="modSp new mod modNotesTx">
        <pc:chgData name="Fabio Di Troia" userId="7de80edd88c2c9de" providerId="LiveId" clId="{C99F6D53-849A-4EDB-A29F-97847C601301}" dt="2024-04-16T16:26:41.762" v="7245" actId="6549"/>
        <pc:sldMkLst>
          <pc:docMk/>
          <pc:sldMk cId="1566759548" sldId="438"/>
        </pc:sldMkLst>
        <pc:spChg chg="mod">
          <ac:chgData name="Fabio Di Troia" userId="7de80edd88c2c9de" providerId="LiveId" clId="{C99F6D53-849A-4EDB-A29F-97847C601301}" dt="2024-04-14T00:08:07.393" v="5891" actId="6549"/>
          <ac:spMkLst>
            <pc:docMk/>
            <pc:sldMk cId="1566759548" sldId="438"/>
            <ac:spMk id="2" creationId="{207218E7-5555-A36D-3574-B3BCF6010496}"/>
          </ac:spMkLst>
        </pc:spChg>
        <pc:spChg chg="mod">
          <ac:chgData name="Fabio Di Troia" userId="7de80edd88c2c9de" providerId="LiveId" clId="{C99F6D53-849A-4EDB-A29F-97847C601301}" dt="2024-04-16T16:26:41.762" v="7245" actId="6549"/>
          <ac:spMkLst>
            <pc:docMk/>
            <pc:sldMk cId="1566759548" sldId="438"/>
            <ac:spMk id="3" creationId="{72EC5A10-C9AF-1160-DD23-1F252E6338E5}"/>
          </ac:spMkLst>
        </pc:spChg>
      </pc:sldChg>
      <pc:sldChg chg="addSp delSp modSp new mod modNotesTx">
        <pc:chgData name="Fabio Di Troia" userId="7de80edd88c2c9de" providerId="LiveId" clId="{C99F6D53-849A-4EDB-A29F-97847C601301}" dt="2024-04-18T16:59:45.158" v="7853" actId="207"/>
        <pc:sldMkLst>
          <pc:docMk/>
          <pc:sldMk cId="1424949679" sldId="439"/>
        </pc:sldMkLst>
        <pc:spChg chg="mod">
          <ac:chgData name="Fabio Di Troia" userId="7de80edd88c2c9de" providerId="LiveId" clId="{C99F6D53-849A-4EDB-A29F-97847C601301}" dt="2024-04-14T00:08:11" v="5892"/>
          <ac:spMkLst>
            <pc:docMk/>
            <pc:sldMk cId="1424949679" sldId="439"/>
            <ac:spMk id="2" creationId="{2664297F-AAEF-E4CB-9808-9CCE8E1E9AE0}"/>
          </ac:spMkLst>
        </pc:spChg>
        <pc:spChg chg="mod">
          <ac:chgData name="Fabio Di Troia" userId="7de80edd88c2c9de" providerId="LiveId" clId="{C99F6D53-849A-4EDB-A29F-97847C601301}" dt="2024-04-18T16:59:45.158" v="7853" actId="207"/>
          <ac:spMkLst>
            <pc:docMk/>
            <pc:sldMk cId="1424949679" sldId="439"/>
            <ac:spMk id="3" creationId="{D8D1087F-E6BE-6F7A-4D0C-A72C25DF08D1}"/>
          </ac:spMkLst>
        </pc:spChg>
        <pc:spChg chg="add mod">
          <ac:chgData name="Fabio Di Troia" userId="7de80edd88c2c9de" providerId="LiveId" clId="{C99F6D53-849A-4EDB-A29F-97847C601301}" dt="2024-04-16T16:30:36.576" v="7301" actId="1076"/>
          <ac:spMkLst>
            <pc:docMk/>
            <pc:sldMk cId="1424949679" sldId="439"/>
            <ac:spMk id="6" creationId="{0FD1F0CA-67F3-88FD-D8C9-0C7D07AD22A2}"/>
          </ac:spMkLst>
        </pc:spChg>
        <pc:spChg chg="add mod">
          <ac:chgData name="Fabio Di Troia" userId="7de80edd88c2c9de" providerId="LiveId" clId="{C99F6D53-849A-4EDB-A29F-97847C601301}" dt="2024-04-16T16:31:49.694" v="7318" actId="13822"/>
          <ac:spMkLst>
            <pc:docMk/>
            <pc:sldMk cId="1424949679" sldId="439"/>
            <ac:spMk id="9" creationId="{9585F8F4-003D-E07B-CE0F-9436C05170C6}"/>
          </ac:spMkLst>
        </pc:spChg>
        <pc:picChg chg="add del mod">
          <ac:chgData name="Fabio Di Troia" userId="7de80edd88c2c9de" providerId="LiveId" clId="{C99F6D53-849A-4EDB-A29F-97847C601301}" dt="2024-04-14T00:09:51.306" v="5964" actId="478"/>
          <ac:picMkLst>
            <pc:docMk/>
            <pc:sldMk cId="1424949679" sldId="439"/>
            <ac:picMk id="5" creationId="{0DD65475-34D8-242A-E569-549BF490EA67}"/>
          </ac:picMkLst>
        </pc:picChg>
        <pc:picChg chg="add del mod">
          <ac:chgData name="Fabio Di Troia" userId="7de80edd88c2c9de" providerId="LiveId" clId="{C99F6D53-849A-4EDB-A29F-97847C601301}" dt="2024-04-14T00:11:01.872" v="6022" actId="478"/>
          <ac:picMkLst>
            <pc:docMk/>
            <pc:sldMk cId="1424949679" sldId="439"/>
            <ac:picMk id="7" creationId="{609B8970-25DE-3F01-F9F9-D303768F230E}"/>
          </ac:picMkLst>
        </pc:picChg>
        <pc:picChg chg="add mod">
          <ac:chgData name="Fabio Di Troia" userId="7de80edd88c2c9de" providerId="LiveId" clId="{C99F6D53-849A-4EDB-A29F-97847C601301}" dt="2024-04-18T16:59:05.682" v="7851" actId="1076"/>
          <ac:picMkLst>
            <pc:docMk/>
            <pc:sldMk cId="1424949679" sldId="439"/>
            <ac:picMk id="11" creationId="{6AC01B3E-3BD2-16BC-550F-011273EEBC72}"/>
          </ac:picMkLst>
        </pc:picChg>
      </pc:sldChg>
      <pc:sldChg chg="addSp delSp modSp new mod modNotesTx">
        <pc:chgData name="Fabio Di Troia" userId="7de80edd88c2c9de" providerId="LiveId" clId="{C99F6D53-849A-4EDB-A29F-97847C601301}" dt="2024-04-18T17:03:50.017" v="7907" actId="113"/>
        <pc:sldMkLst>
          <pc:docMk/>
          <pc:sldMk cId="693730782" sldId="440"/>
        </pc:sldMkLst>
        <pc:spChg chg="mod">
          <ac:chgData name="Fabio Di Troia" userId="7de80edd88c2c9de" providerId="LiveId" clId="{C99F6D53-849A-4EDB-A29F-97847C601301}" dt="2024-04-14T00:12:25.108" v="6072"/>
          <ac:spMkLst>
            <pc:docMk/>
            <pc:sldMk cId="693730782" sldId="440"/>
            <ac:spMk id="2" creationId="{4C819D50-F325-8242-4197-5F368AF65C10}"/>
          </ac:spMkLst>
        </pc:spChg>
        <pc:spChg chg="del mod">
          <ac:chgData name="Fabio Di Troia" userId="7de80edd88c2c9de" providerId="LiveId" clId="{C99F6D53-849A-4EDB-A29F-97847C601301}" dt="2024-04-15T17:53:35.268" v="6917" actId="22"/>
          <ac:spMkLst>
            <pc:docMk/>
            <pc:sldMk cId="693730782" sldId="440"/>
            <ac:spMk id="3" creationId="{06C43265-DBA8-8BAB-B27C-7511E1533B14}"/>
          </ac:spMkLst>
        </pc:spChg>
        <pc:spChg chg="add del">
          <ac:chgData name="Fabio Di Troia" userId="7de80edd88c2c9de" providerId="LiveId" clId="{C99F6D53-849A-4EDB-A29F-97847C601301}" dt="2024-04-15T17:54:28.641" v="6929" actId="22"/>
          <ac:spMkLst>
            <pc:docMk/>
            <pc:sldMk cId="693730782" sldId="440"/>
            <ac:spMk id="9" creationId="{D0D99F5F-7EE0-A3CB-65B1-F6AD7F83F6E3}"/>
          </ac:spMkLst>
        </pc:spChg>
        <pc:spChg chg="add del">
          <ac:chgData name="Fabio Di Troia" userId="7de80edd88c2c9de" providerId="LiveId" clId="{C99F6D53-849A-4EDB-A29F-97847C601301}" dt="2024-04-15T17:54:30.809" v="6931" actId="22"/>
          <ac:spMkLst>
            <pc:docMk/>
            <pc:sldMk cId="693730782" sldId="440"/>
            <ac:spMk id="11" creationId="{35A9F525-B3FF-2386-1A13-0D70A3196053}"/>
          </ac:spMkLst>
        </pc:spChg>
        <pc:spChg chg="add mod">
          <ac:chgData name="Fabio Di Troia" userId="7de80edd88c2c9de" providerId="LiveId" clId="{C99F6D53-849A-4EDB-A29F-97847C601301}" dt="2024-04-16T16:40:11.761" v="7515" actId="207"/>
          <ac:spMkLst>
            <pc:docMk/>
            <pc:sldMk cId="693730782" sldId="440"/>
            <ac:spMk id="13" creationId="{188B3EFC-6057-DAE5-066C-27B2D16198DC}"/>
          </ac:spMkLst>
        </pc:spChg>
        <pc:spChg chg="add del">
          <ac:chgData name="Fabio Di Troia" userId="7de80edd88c2c9de" providerId="LiveId" clId="{C99F6D53-849A-4EDB-A29F-97847C601301}" dt="2024-04-15T17:55:16.056" v="6970" actId="22"/>
          <ac:spMkLst>
            <pc:docMk/>
            <pc:sldMk cId="693730782" sldId="440"/>
            <ac:spMk id="21" creationId="{D94DC02A-C4FD-AE5F-EDBD-EB3553097D6C}"/>
          </ac:spMkLst>
        </pc:spChg>
        <pc:spChg chg="add mod">
          <ac:chgData name="Fabio Di Troia" userId="7de80edd88c2c9de" providerId="LiveId" clId="{C99F6D53-849A-4EDB-A29F-97847C601301}" dt="2024-04-18T17:03:50.017" v="7907" actId="113"/>
          <ac:spMkLst>
            <pc:docMk/>
            <pc:sldMk cId="693730782" sldId="440"/>
            <ac:spMk id="23" creationId="{5464755F-4E82-2791-0DF4-3AC9E0CCB599}"/>
          </ac:spMkLst>
        </pc:spChg>
        <pc:grpChg chg="add mod">
          <ac:chgData name="Fabio Di Troia" userId="7de80edd88c2c9de" providerId="LiveId" clId="{C99F6D53-849A-4EDB-A29F-97847C601301}" dt="2024-04-15T17:55:56.646" v="6995" actId="1038"/>
          <ac:grpSpMkLst>
            <pc:docMk/>
            <pc:sldMk cId="693730782" sldId="440"/>
            <ac:grpSpMk id="27" creationId="{9C03E5CE-AAF5-C407-5939-A61A17F0EC31}"/>
          </ac:grpSpMkLst>
        </pc:grpChg>
        <pc:picChg chg="add mod ord">
          <ac:chgData name="Fabio Di Troia" userId="7de80edd88c2c9de" providerId="LiveId" clId="{C99F6D53-849A-4EDB-A29F-97847C601301}" dt="2024-04-15T17:54:15.509" v="6927" actId="1076"/>
          <ac:picMkLst>
            <pc:docMk/>
            <pc:sldMk cId="693730782" sldId="440"/>
            <ac:picMk id="5" creationId="{9ACB1F6A-B4E3-11FD-FE49-6028A73314BC}"/>
          </ac:picMkLst>
        </pc:picChg>
        <pc:picChg chg="add mod">
          <ac:chgData name="Fabio Di Troia" userId="7de80edd88c2c9de" providerId="LiveId" clId="{C99F6D53-849A-4EDB-A29F-97847C601301}" dt="2024-04-15T17:54:13.813" v="6926" actId="1037"/>
          <ac:picMkLst>
            <pc:docMk/>
            <pc:sldMk cId="693730782" sldId="440"/>
            <ac:picMk id="7" creationId="{4B578CEB-0CB6-A3B8-224D-5295A3DC267E}"/>
          </ac:picMkLst>
        </pc:picChg>
        <pc:cxnChg chg="add mod">
          <ac:chgData name="Fabio Di Troia" userId="7de80edd88c2c9de" providerId="LiveId" clId="{C99F6D53-849A-4EDB-A29F-97847C601301}" dt="2024-04-15T17:55:01.678" v="6968" actId="1037"/>
          <ac:cxnSpMkLst>
            <pc:docMk/>
            <pc:sldMk cId="693730782" sldId="440"/>
            <ac:cxnSpMk id="15" creationId="{AA35753F-3888-CDFF-A2B4-1494511AF3F3}"/>
          </ac:cxnSpMkLst>
        </pc:cxnChg>
        <pc:cxnChg chg="add mod">
          <ac:chgData name="Fabio Di Troia" userId="7de80edd88c2c9de" providerId="LiveId" clId="{C99F6D53-849A-4EDB-A29F-97847C601301}" dt="2024-04-15T17:55:53.749" v="6988" actId="164"/>
          <ac:cxnSpMkLst>
            <pc:docMk/>
            <pc:sldMk cId="693730782" sldId="440"/>
            <ac:cxnSpMk id="24" creationId="{2ACBF277-EA60-8088-77F7-24A3C6140BCA}"/>
          </ac:cxnSpMkLst>
        </pc:cxnChg>
      </pc:sldChg>
      <pc:sldChg chg="addSp modSp new mod modNotesTx">
        <pc:chgData name="Fabio Di Troia" userId="7de80edd88c2c9de" providerId="LiveId" clId="{C99F6D53-849A-4EDB-A29F-97847C601301}" dt="2024-04-16T16:41:59.602" v="7657" actId="20577"/>
        <pc:sldMkLst>
          <pc:docMk/>
          <pc:sldMk cId="1084793815" sldId="441"/>
        </pc:sldMkLst>
        <pc:spChg chg="mod">
          <ac:chgData name="Fabio Di Troia" userId="7de80edd88c2c9de" providerId="LiveId" clId="{C99F6D53-849A-4EDB-A29F-97847C601301}" dt="2024-04-14T00:15:47.892" v="6087"/>
          <ac:spMkLst>
            <pc:docMk/>
            <pc:sldMk cId="1084793815" sldId="441"/>
            <ac:spMk id="2" creationId="{C914893F-C04D-510C-EB07-BAE677D5FBF4}"/>
          </ac:spMkLst>
        </pc:spChg>
        <pc:spChg chg="mod">
          <ac:chgData name="Fabio Di Troia" userId="7de80edd88c2c9de" providerId="LiveId" clId="{C99F6D53-849A-4EDB-A29F-97847C601301}" dt="2024-04-16T16:41:27.111" v="7518" actId="113"/>
          <ac:spMkLst>
            <pc:docMk/>
            <pc:sldMk cId="1084793815" sldId="441"/>
            <ac:spMk id="3" creationId="{61D2EB0B-95BB-C078-9C53-C9000C9BA6FE}"/>
          </ac:spMkLst>
        </pc:spChg>
        <pc:picChg chg="add mod">
          <ac:chgData name="Fabio Di Troia" userId="7de80edd88c2c9de" providerId="LiveId" clId="{C99F6D53-849A-4EDB-A29F-97847C601301}" dt="2024-04-14T00:16:52.082" v="6205" actId="1076"/>
          <ac:picMkLst>
            <pc:docMk/>
            <pc:sldMk cId="1084793815" sldId="441"/>
            <ac:picMk id="5" creationId="{4E00630E-891C-3EEE-B755-B7BF9EEC52D7}"/>
          </ac:picMkLst>
        </pc:picChg>
      </pc:sldChg>
      <pc:sldChg chg="addSp modSp new mod modTransition">
        <pc:chgData name="Fabio Di Troia" userId="7de80edd88c2c9de" providerId="LiveId" clId="{C99F6D53-849A-4EDB-A29F-97847C601301}" dt="2024-04-18T17:05:38.915" v="7911" actId="12"/>
        <pc:sldMkLst>
          <pc:docMk/>
          <pc:sldMk cId="1392145487" sldId="442"/>
        </pc:sldMkLst>
        <pc:spChg chg="mod">
          <ac:chgData name="Fabio Di Troia" userId="7de80edd88c2c9de" providerId="LiveId" clId="{C99F6D53-849A-4EDB-A29F-97847C601301}" dt="2024-04-14T00:15:51.342" v="6088"/>
          <ac:spMkLst>
            <pc:docMk/>
            <pc:sldMk cId="1392145487" sldId="442"/>
            <ac:spMk id="2" creationId="{501B2F62-EDBA-3D31-8024-521C6C82F8C6}"/>
          </ac:spMkLst>
        </pc:spChg>
        <pc:spChg chg="mod">
          <ac:chgData name="Fabio Di Troia" userId="7de80edd88c2c9de" providerId="LiveId" clId="{C99F6D53-849A-4EDB-A29F-97847C601301}" dt="2024-04-14T00:20:11.323" v="6293" actId="20577"/>
          <ac:spMkLst>
            <pc:docMk/>
            <pc:sldMk cId="1392145487" sldId="442"/>
            <ac:spMk id="3" creationId="{DAD0E826-F1B8-842D-C0AD-559E4794ADF0}"/>
          </ac:spMkLst>
        </pc:spChg>
        <pc:spChg chg="add mod">
          <ac:chgData name="Fabio Di Troia" userId="7de80edd88c2c9de" providerId="LiveId" clId="{C99F6D53-849A-4EDB-A29F-97847C601301}" dt="2024-04-18T17:05:38.915" v="7911" actId="12"/>
          <ac:spMkLst>
            <pc:docMk/>
            <pc:sldMk cId="1392145487" sldId="442"/>
            <ac:spMk id="4" creationId="{19974B08-D704-E091-A801-5A5E8C272E93}"/>
          </ac:spMkLst>
        </pc:spChg>
        <pc:picChg chg="add mod">
          <ac:chgData name="Fabio Di Troia" userId="7de80edd88c2c9de" providerId="LiveId" clId="{C99F6D53-849A-4EDB-A29F-97847C601301}" dt="2024-04-14T00:20:10.191" v="6292" actId="1076"/>
          <ac:picMkLst>
            <pc:docMk/>
            <pc:sldMk cId="1392145487" sldId="442"/>
            <ac:picMk id="5" creationId="{5910808E-7773-77D2-F4F0-53DA654D42CB}"/>
          </ac:picMkLst>
        </pc:picChg>
      </pc:sldChg>
      <pc:sldChg chg="modSp new add del mod">
        <pc:chgData name="Fabio Di Troia" userId="7de80edd88c2c9de" providerId="LiveId" clId="{C99F6D53-849A-4EDB-A29F-97847C601301}" dt="2024-04-18T17:07:16.865" v="7927" actId="207"/>
        <pc:sldMkLst>
          <pc:docMk/>
          <pc:sldMk cId="2616173118" sldId="443"/>
        </pc:sldMkLst>
        <pc:spChg chg="mod">
          <ac:chgData name="Fabio Di Troia" userId="7de80edd88c2c9de" providerId="LiveId" clId="{C99F6D53-849A-4EDB-A29F-97847C601301}" dt="2024-04-14T00:20:40.613" v="6296"/>
          <ac:spMkLst>
            <pc:docMk/>
            <pc:sldMk cId="2616173118" sldId="443"/>
            <ac:spMk id="2" creationId="{AC6C3DB0-E964-F6EC-5C60-A193139415D5}"/>
          </ac:spMkLst>
        </pc:spChg>
        <pc:spChg chg="mod">
          <ac:chgData name="Fabio Di Troia" userId="7de80edd88c2c9de" providerId="LiveId" clId="{C99F6D53-849A-4EDB-A29F-97847C601301}" dt="2024-04-18T17:07:16.865" v="7927" actId="207"/>
          <ac:spMkLst>
            <pc:docMk/>
            <pc:sldMk cId="2616173118" sldId="443"/>
            <ac:spMk id="3" creationId="{D4BE8A8F-7604-FDF4-EA0C-EA53AB572EBE}"/>
          </ac:spMkLst>
        </pc:spChg>
      </pc:sldChg>
      <pc:sldChg chg="delSp modSp add mod modNotesTx">
        <pc:chgData name="Fabio Di Troia" userId="7de80edd88c2c9de" providerId="LiveId" clId="{C99F6D53-849A-4EDB-A29F-97847C601301}" dt="2024-04-13T20:11:24.213" v="5260" actId="20577"/>
        <pc:sldMkLst>
          <pc:docMk/>
          <pc:sldMk cId="1799981795" sldId="444"/>
        </pc:sldMkLst>
        <pc:spChg chg="mod">
          <ac:chgData name="Fabio Di Troia" userId="7de80edd88c2c9de" providerId="LiveId" clId="{C99F6D53-849A-4EDB-A29F-97847C601301}" dt="2024-04-13T20:11:01.907" v="5259" actId="207"/>
          <ac:spMkLst>
            <pc:docMk/>
            <pc:sldMk cId="1799981795" sldId="444"/>
            <ac:spMk id="3" creationId="{68745947-2410-CE8D-FADE-6F8F37291D7F}"/>
          </ac:spMkLst>
        </pc:spChg>
        <pc:spChg chg="del">
          <ac:chgData name="Fabio Di Troia" userId="7de80edd88c2c9de" providerId="LiveId" clId="{C99F6D53-849A-4EDB-A29F-97847C601301}" dt="2024-04-13T16:50:08.145" v="4450" actId="478"/>
          <ac:spMkLst>
            <pc:docMk/>
            <pc:sldMk cId="1799981795" sldId="444"/>
            <ac:spMk id="5" creationId="{07A1702D-354D-5E22-E069-874A0FC60FE5}"/>
          </ac:spMkLst>
        </pc:spChg>
      </pc:sldChg>
      <pc:sldChg chg="addSp delSp modSp add mod modTransition">
        <pc:chgData name="Fabio Di Troia" userId="7de80edd88c2c9de" providerId="LiveId" clId="{C99F6D53-849A-4EDB-A29F-97847C601301}" dt="2024-04-15T17:43:49.154" v="6856"/>
        <pc:sldMkLst>
          <pc:docMk/>
          <pc:sldMk cId="2329842981" sldId="445"/>
        </pc:sldMkLst>
        <pc:spChg chg="mod">
          <ac:chgData name="Fabio Di Troia" userId="7de80edd88c2c9de" providerId="LiveId" clId="{C99F6D53-849A-4EDB-A29F-97847C601301}" dt="2024-04-13T16:45:48.059" v="4441" actId="255"/>
          <ac:spMkLst>
            <pc:docMk/>
            <pc:sldMk cId="2329842981" sldId="445"/>
            <ac:spMk id="3" creationId="{68745947-2410-CE8D-FADE-6F8F37291D7F}"/>
          </ac:spMkLst>
        </pc:spChg>
        <pc:spChg chg="add mod">
          <ac:chgData name="Fabio Di Troia" userId="7de80edd88c2c9de" providerId="LiveId" clId="{C99F6D53-849A-4EDB-A29F-97847C601301}" dt="2024-04-13T16:46:11.168" v="4444" actId="13822"/>
          <ac:spMkLst>
            <pc:docMk/>
            <pc:sldMk cId="2329842981" sldId="445"/>
            <ac:spMk id="4" creationId="{C7336C17-8757-5ECD-0705-CAA102EB25CE}"/>
          </ac:spMkLst>
        </pc:spChg>
        <pc:spChg chg="del mod">
          <ac:chgData name="Fabio Di Troia" userId="7de80edd88c2c9de" providerId="LiveId" clId="{C99F6D53-849A-4EDB-A29F-97847C601301}" dt="2024-04-13T16:44:22.620" v="4426"/>
          <ac:spMkLst>
            <pc:docMk/>
            <pc:sldMk cId="2329842981" sldId="445"/>
            <ac:spMk id="5" creationId="{07A1702D-354D-5E22-E069-874A0FC60FE5}"/>
          </ac:spMkLst>
        </pc:spChg>
        <pc:spChg chg="del">
          <ac:chgData name="Fabio Di Troia" userId="7de80edd88c2c9de" providerId="LiveId" clId="{C99F6D53-849A-4EDB-A29F-97847C601301}" dt="2024-04-13T16:42:16.217" v="4366" actId="478"/>
          <ac:spMkLst>
            <pc:docMk/>
            <pc:sldMk cId="2329842981" sldId="445"/>
            <ac:spMk id="6" creationId="{2DC7980A-2E31-4E3F-70C8-9C3C381378C9}"/>
          </ac:spMkLst>
        </pc:spChg>
      </pc:sldChg>
      <pc:sldChg chg="delSp modSp add mod modTransition modAnim modNotesTx">
        <pc:chgData name="Fabio Di Troia" userId="7de80edd88c2c9de" providerId="LiveId" clId="{C99F6D53-849A-4EDB-A29F-97847C601301}" dt="2024-04-18T15:57:10.215" v="7713" actId="20577"/>
        <pc:sldMkLst>
          <pc:docMk/>
          <pc:sldMk cId="2630775692" sldId="446"/>
        </pc:sldMkLst>
        <pc:spChg chg="mod">
          <ac:chgData name="Fabio Di Troia" userId="7de80edd88c2c9de" providerId="LiveId" clId="{C99F6D53-849A-4EDB-A29F-97847C601301}" dt="2024-04-16T04:13:02.796" v="7115" actId="207"/>
          <ac:spMkLst>
            <pc:docMk/>
            <pc:sldMk cId="2630775692" sldId="446"/>
            <ac:spMk id="3" creationId="{68745947-2410-CE8D-FADE-6F8F37291D7F}"/>
          </ac:spMkLst>
        </pc:spChg>
        <pc:spChg chg="del">
          <ac:chgData name="Fabio Di Troia" userId="7de80edd88c2c9de" providerId="LiveId" clId="{C99F6D53-849A-4EDB-A29F-97847C601301}" dt="2024-04-13T16:45:35.877" v="4439" actId="478"/>
          <ac:spMkLst>
            <pc:docMk/>
            <pc:sldMk cId="2630775692" sldId="446"/>
            <ac:spMk id="6" creationId="{2DC7980A-2E31-4E3F-70C8-9C3C381378C9}"/>
          </ac:spMkLst>
        </pc:spChg>
      </pc:sldChg>
      <pc:sldChg chg="delSp modSp add mod">
        <pc:chgData name="Fabio Di Troia" userId="7de80edd88c2c9de" providerId="LiveId" clId="{C99F6D53-849A-4EDB-A29F-97847C601301}" dt="2024-04-16T04:17:32.690" v="7118" actId="207"/>
        <pc:sldMkLst>
          <pc:docMk/>
          <pc:sldMk cId="1292003109" sldId="447"/>
        </pc:sldMkLst>
        <pc:spChg chg="mod">
          <ac:chgData name="Fabio Di Troia" userId="7de80edd88c2c9de" providerId="LiveId" clId="{C99F6D53-849A-4EDB-A29F-97847C601301}" dt="2024-04-16T04:17:32.690" v="7118" actId="207"/>
          <ac:spMkLst>
            <pc:docMk/>
            <pc:sldMk cId="1292003109" sldId="447"/>
            <ac:spMk id="3" creationId="{68745947-2410-CE8D-FADE-6F8F37291D7F}"/>
          </ac:spMkLst>
        </pc:spChg>
        <pc:spChg chg="del">
          <ac:chgData name="Fabio Di Troia" userId="7de80edd88c2c9de" providerId="LiveId" clId="{C99F6D53-849A-4EDB-A29F-97847C601301}" dt="2024-04-13T17:21:18.908" v="4674" actId="478"/>
          <ac:spMkLst>
            <pc:docMk/>
            <pc:sldMk cId="1292003109" sldId="447"/>
            <ac:spMk id="5" creationId="{07A1702D-354D-5E22-E069-874A0FC60FE5}"/>
          </ac:spMkLst>
        </pc:spChg>
      </pc:sldChg>
      <pc:sldChg chg="addSp modSp add mod modTransition">
        <pc:chgData name="Fabio Di Troia" userId="7de80edd88c2c9de" providerId="LiveId" clId="{C99F6D53-849A-4EDB-A29F-97847C601301}" dt="2024-04-13T20:12:01.343" v="5268" actId="207"/>
        <pc:sldMkLst>
          <pc:docMk/>
          <pc:sldMk cId="1852849566" sldId="448"/>
        </pc:sldMkLst>
        <pc:spChg chg="mod">
          <ac:chgData name="Fabio Di Troia" userId="7de80edd88c2c9de" providerId="LiveId" clId="{C99F6D53-849A-4EDB-A29F-97847C601301}" dt="2024-04-13T20:12:01.343" v="5268" actId="207"/>
          <ac:spMkLst>
            <pc:docMk/>
            <pc:sldMk cId="1852849566" sldId="448"/>
            <ac:spMk id="3" creationId="{68745947-2410-CE8D-FADE-6F8F37291D7F}"/>
          </ac:spMkLst>
        </pc:spChg>
        <pc:spChg chg="add mod">
          <ac:chgData name="Fabio Di Troia" userId="7de80edd88c2c9de" providerId="LiveId" clId="{C99F6D53-849A-4EDB-A29F-97847C601301}" dt="2024-04-13T17:19:29.527" v="4669" actId="1076"/>
          <ac:spMkLst>
            <pc:docMk/>
            <pc:sldMk cId="1852849566" sldId="448"/>
            <ac:spMk id="5" creationId="{3101D09D-F53C-7BBB-537B-93964EDBCABD}"/>
          </ac:spMkLst>
        </pc:spChg>
      </pc:sldChg>
      <pc:sldChg chg="addSp delSp modSp new mod modTransition modAnim">
        <pc:chgData name="Fabio Di Troia" userId="7de80edd88c2c9de" providerId="LiveId" clId="{C99F6D53-849A-4EDB-A29F-97847C601301}" dt="2024-04-14T00:00:18.874" v="5783"/>
        <pc:sldMkLst>
          <pc:docMk/>
          <pc:sldMk cId="1819443131" sldId="449"/>
        </pc:sldMkLst>
        <pc:spChg chg="mod">
          <ac:chgData name="Fabio Di Troia" userId="7de80edd88c2c9de" providerId="LiveId" clId="{C99F6D53-849A-4EDB-A29F-97847C601301}" dt="2024-04-13T19:33:37.456" v="4723" actId="20577"/>
          <ac:spMkLst>
            <pc:docMk/>
            <pc:sldMk cId="1819443131" sldId="449"/>
            <ac:spMk id="2" creationId="{A360371F-B1AC-CF47-CF09-D0B0C24320F5}"/>
          </ac:spMkLst>
        </pc:spChg>
        <pc:spChg chg="del">
          <ac:chgData name="Fabio Di Troia" userId="7de80edd88c2c9de" providerId="LiveId" clId="{C99F6D53-849A-4EDB-A29F-97847C601301}" dt="2024-04-13T19:37:15.382" v="4728" actId="478"/>
          <ac:spMkLst>
            <pc:docMk/>
            <pc:sldMk cId="1819443131" sldId="449"/>
            <ac:spMk id="3" creationId="{A7533561-A1DD-2D31-77BE-32566F297C37}"/>
          </ac:spMkLst>
        </pc:spChg>
        <pc:spChg chg="add del mod">
          <ac:chgData name="Fabio Di Troia" userId="7de80edd88c2c9de" providerId="LiveId" clId="{C99F6D53-849A-4EDB-A29F-97847C601301}" dt="2024-04-14T00:00:15.535" v="5782" actId="478"/>
          <ac:spMkLst>
            <pc:docMk/>
            <pc:sldMk cId="1819443131" sldId="449"/>
            <ac:spMk id="15" creationId="{5634B4CF-4DEC-1379-7E23-BA5A2B1C8E42}"/>
          </ac:spMkLst>
        </pc:spChg>
        <pc:picChg chg="add mod">
          <ac:chgData name="Fabio Di Troia" userId="7de80edd88c2c9de" providerId="LiveId" clId="{C99F6D53-849A-4EDB-A29F-97847C601301}" dt="2024-04-13T19:37:53.767" v="4734" actId="1076"/>
          <ac:picMkLst>
            <pc:docMk/>
            <pc:sldMk cId="1819443131" sldId="449"/>
            <ac:picMk id="5" creationId="{D5A8F8A7-2769-2C3E-A2E4-94FA7CA85122}"/>
          </ac:picMkLst>
        </pc:picChg>
        <pc:picChg chg="add mod">
          <ac:chgData name="Fabio Di Troia" userId="7de80edd88c2c9de" providerId="LiveId" clId="{C99F6D53-849A-4EDB-A29F-97847C601301}" dt="2024-04-13T19:37:52.686" v="4733" actId="1076"/>
          <ac:picMkLst>
            <pc:docMk/>
            <pc:sldMk cId="1819443131" sldId="449"/>
            <ac:picMk id="7" creationId="{EADDA21B-E4E8-A381-6191-3C46BB86EC3E}"/>
          </ac:picMkLst>
        </pc:picChg>
        <pc:picChg chg="add del">
          <ac:chgData name="Fabio Di Troia" userId="7de80edd88c2c9de" providerId="LiveId" clId="{C99F6D53-849A-4EDB-A29F-97847C601301}" dt="2024-04-13T19:38:36.256" v="4736" actId="478"/>
          <ac:picMkLst>
            <pc:docMk/>
            <pc:sldMk cId="1819443131" sldId="449"/>
            <ac:picMk id="9" creationId="{4F9CA65B-D16C-E6B7-5F0E-980912B83250}"/>
          </ac:picMkLst>
        </pc:picChg>
        <pc:picChg chg="add mod">
          <ac:chgData name="Fabio Di Troia" userId="7de80edd88c2c9de" providerId="LiveId" clId="{C99F6D53-849A-4EDB-A29F-97847C601301}" dt="2024-04-13T19:40:32.018" v="4740" actId="1076"/>
          <ac:picMkLst>
            <pc:docMk/>
            <pc:sldMk cId="1819443131" sldId="449"/>
            <ac:picMk id="11" creationId="{4157B314-5C6E-A38F-CC4F-D27D4D3762A9}"/>
          </ac:picMkLst>
        </pc:picChg>
        <pc:picChg chg="add mod">
          <ac:chgData name="Fabio Di Troia" userId="7de80edd88c2c9de" providerId="LiveId" clId="{C99F6D53-849A-4EDB-A29F-97847C601301}" dt="2024-04-13T19:40:49.928" v="4745" actId="14100"/>
          <ac:picMkLst>
            <pc:docMk/>
            <pc:sldMk cId="1819443131" sldId="449"/>
            <ac:picMk id="13" creationId="{C119D5F0-532D-DB2F-D4B8-129F4E00EEE3}"/>
          </ac:picMkLst>
        </pc:picChg>
      </pc:sldChg>
      <pc:sldChg chg="addSp delSp modSp add mod modTransition modAnim">
        <pc:chgData name="Fabio Di Troia" userId="7de80edd88c2c9de" providerId="LiveId" clId="{C99F6D53-849A-4EDB-A29F-97847C601301}" dt="2024-04-14T00:00:33.036" v="5786"/>
        <pc:sldMkLst>
          <pc:docMk/>
          <pc:sldMk cId="2703204691" sldId="450"/>
        </pc:sldMkLst>
        <pc:picChg chg="add mod">
          <ac:chgData name="Fabio Di Troia" userId="7de80edd88c2c9de" providerId="LiveId" clId="{C99F6D53-849A-4EDB-A29F-97847C601301}" dt="2024-04-13T19:47:03.075" v="4755" actId="1076"/>
          <ac:picMkLst>
            <pc:docMk/>
            <pc:sldMk cId="2703204691" sldId="450"/>
            <ac:picMk id="4" creationId="{281CF85B-5045-1FC8-AA1D-5F982B7BAA9A}"/>
          </ac:picMkLst>
        </pc:picChg>
        <pc:picChg chg="del">
          <ac:chgData name="Fabio Di Troia" userId="7de80edd88c2c9de" providerId="LiveId" clId="{C99F6D53-849A-4EDB-A29F-97847C601301}" dt="2024-04-13T19:46:56.380" v="4750" actId="478"/>
          <ac:picMkLst>
            <pc:docMk/>
            <pc:sldMk cId="2703204691" sldId="450"/>
            <ac:picMk id="5" creationId="{D5A8F8A7-2769-2C3E-A2E4-94FA7CA85122}"/>
          </ac:picMkLst>
        </pc:picChg>
        <pc:picChg chg="del">
          <ac:chgData name="Fabio Di Troia" userId="7de80edd88c2c9de" providerId="LiveId" clId="{C99F6D53-849A-4EDB-A29F-97847C601301}" dt="2024-04-13T19:46:57.208" v="4751" actId="478"/>
          <ac:picMkLst>
            <pc:docMk/>
            <pc:sldMk cId="2703204691" sldId="450"/>
            <ac:picMk id="7" creationId="{EADDA21B-E4E8-A381-6191-3C46BB86EC3E}"/>
          </ac:picMkLst>
        </pc:picChg>
        <pc:picChg chg="add mod">
          <ac:chgData name="Fabio Di Troia" userId="7de80edd88c2c9de" providerId="LiveId" clId="{C99F6D53-849A-4EDB-A29F-97847C601301}" dt="2024-04-13T19:47:57.894" v="4758" actId="1076"/>
          <ac:picMkLst>
            <pc:docMk/>
            <pc:sldMk cId="2703204691" sldId="450"/>
            <ac:picMk id="8" creationId="{2F7AE95E-FA35-3463-3ABE-267771D18B8A}"/>
          </ac:picMkLst>
        </pc:picChg>
        <pc:picChg chg="add del">
          <ac:chgData name="Fabio Di Troia" userId="7de80edd88c2c9de" providerId="LiveId" clId="{C99F6D53-849A-4EDB-A29F-97847C601301}" dt="2024-04-13T19:46:55.482" v="4749" actId="478"/>
          <ac:picMkLst>
            <pc:docMk/>
            <pc:sldMk cId="2703204691" sldId="450"/>
            <ac:picMk id="11" creationId="{4157B314-5C6E-A38F-CC4F-D27D4D3762A9}"/>
          </ac:picMkLst>
        </pc:picChg>
      </pc:sldChg>
      <pc:sldChg chg="add del">
        <pc:chgData name="Fabio Di Troia" userId="7de80edd88c2c9de" providerId="LiveId" clId="{C99F6D53-849A-4EDB-A29F-97847C601301}" dt="2024-04-13T19:50:03.889" v="4762" actId="47"/>
        <pc:sldMkLst>
          <pc:docMk/>
          <pc:sldMk cId="557414731" sldId="451"/>
        </pc:sldMkLst>
      </pc:sldChg>
      <pc:sldChg chg="addSp delSp modSp add del mod ord">
        <pc:chgData name="Fabio Di Troia" userId="7de80edd88c2c9de" providerId="LiveId" clId="{C99F6D53-849A-4EDB-A29F-97847C601301}" dt="2024-04-13T20:05:45.216" v="5220" actId="47"/>
        <pc:sldMkLst>
          <pc:docMk/>
          <pc:sldMk cId="3282470370" sldId="451"/>
        </pc:sldMkLst>
        <pc:spChg chg="add">
          <ac:chgData name="Fabio Di Troia" userId="7de80edd88c2c9de" providerId="LiveId" clId="{C99F6D53-849A-4EDB-A29F-97847C601301}" dt="2024-04-13T19:56:12.955" v="4832"/>
          <ac:spMkLst>
            <pc:docMk/>
            <pc:sldMk cId="3282470370" sldId="451"/>
            <ac:spMk id="3" creationId="{53393235-4D6D-7772-F5E6-26F164E77040}"/>
          </ac:spMkLst>
        </pc:spChg>
        <pc:spChg chg="mod">
          <ac:chgData name="Fabio Di Troia" userId="7de80edd88c2c9de" providerId="LiveId" clId="{C99F6D53-849A-4EDB-A29F-97847C601301}" dt="2024-04-13T19:54:55.032" v="4831" actId="1076"/>
          <ac:spMkLst>
            <pc:docMk/>
            <pc:sldMk cId="3282470370" sldId="451"/>
            <ac:spMk id="15" creationId="{5634B4CF-4DEC-1379-7E23-BA5A2B1C8E42}"/>
          </ac:spMkLst>
        </pc:spChg>
        <pc:picChg chg="del">
          <ac:chgData name="Fabio Di Troia" userId="7de80edd88c2c9de" providerId="LiveId" clId="{C99F6D53-849A-4EDB-A29F-97847C601301}" dt="2024-04-13T19:50:10.086" v="4767" actId="478"/>
          <ac:picMkLst>
            <pc:docMk/>
            <pc:sldMk cId="3282470370" sldId="451"/>
            <ac:picMk id="7" creationId="{EADDA21B-E4E8-A381-6191-3C46BB86EC3E}"/>
          </ac:picMkLst>
        </pc:picChg>
        <pc:picChg chg="del">
          <ac:chgData name="Fabio Di Troia" userId="7de80edd88c2c9de" providerId="LiveId" clId="{C99F6D53-849A-4EDB-A29F-97847C601301}" dt="2024-04-13T19:50:09.578" v="4766" actId="478"/>
          <ac:picMkLst>
            <pc:docMk/>
            <pc:sldMk cId="3282470370" sldId="451"/>
            <ac:picMk id="13" creationId="{C119D5F0-532D-DB2F-D4B8-129F4E00EEE3}"/>
          </ac:picMkLst>
        </pc:picChg>
      </pc:sldChg>
      <pc:sldChg chg="addSp delSp modSp add mod modTransition modNotesTx">
        <pc:chgData name="Fabio Di Troia" userId="7de80edd88c2c9de" providerId="LiveId" clId="{C99F6D53-849A-4EDB-A29F-97847C601301}" dt="2024-04-16T04:20:22.417" v="7119" actId="20577"/>
        <pc:sldMkLst>
          <pc:docMk/>
          <pc:sldMk cId="4213057107" sldId="452"/>
        </pc:sldMkLst>
        <pc:spChg chg="add">
          <ac:chgData name="Fabio Di Troia" userId="7de80edd88c2c9de" providerId="LiveId" clId="{C99F6D53-849A-4EDB-A29F-97847C601301}" dt="2024-04-13T19:56:19.922" v="4834"/>
          <ac:spMkLst>
            <pc:docMk/>
            <pc:sldMk cId="4213057107" sldId="452"/>
            <ac:spMk id="3" creationId="{7F853148-0C79-78C4-4D73-C7FE7CC79D72}"/>
          </ac:spMkLst>
        </pc:spChg>
        <pc:spChg chg="add">
          <ac:chgData name="Fabio Di Troia" userId="7de80edd88c2c9de" providerId="LiveId" clId="{C99F6D53-849A-4EDB-A29F-97847C601301}" dt="2024-04-13T19:56:22.168" v="4835"/>
          <ac:spMkLst>
            <pc:docMk/>
            <pc:sldMk cId="4213057107" sldId="452"/>
            <ac:spMk id="4" creationId="{04B4031F-51CB-D68C-FAE6-640ACEC296EF}"/>
          </ac:spMkLst>
        </pc:spChg>
        <pc:spChg chg="mod">
          <ac:chgData name="Fabio Di Troia" userId="7de80edd88c2c9de" providerId="LiveId" clId="{C99F6D53-849A-4EDB-A29F-97847C601301}" dt="2024-04-16T04:20:22.417" v="7119" actId="20577"/>
          <ac:spMkLst>
            <pc:docMk/>
            <pc:sldMk cId="4213057107" sldId="452"/>
            <ac:spMk id="15" creationId="{5634B4CF-4DEC-1379-7E23-BA5A2B1C8E42}"/>
          </ac:spMkLst>
        </pc:spChg>
        <pc:picChg chg="add mod">
          <ac:chgData name="Fabio Di Troia" userId="7de80edd88c2c9de" providerId="LiveId" clId="{C99F6D53-849A-4EDB-A29F-97847C601301}" dt="2024-04-14T00:01:29.807" v="5791"/>
          <ac:picMkLst>
            <pc:docMk/>
            <pc:sldMk cId="4213057107" sldId="452"/>
            <ac:picMk id="6" creationId="{37942BA8-2C53-6F61-FB97-A6A819EBF8D7}"/>
          </ac:picMkLst>
        </pc:picChg>
        <pc:picChg chg="add del">
          <ac:chgData name="Fabio Di Troia" userId="7de80edd88c2c9de" providerId="LiveId" clId="{C99F6D53-849A-4EDB-A29F-97847C601301}" dt="2024-04-14T00:01:47.992" v="5792" actId="478"/>
          <ac:picMkLst>
            <pc:docMk/>
            <pc:sldMk cId="4213057107" sldId="452"/>
            <ac:picMk id="11" creationId="{4157B314-5C6E-A38F-CC4F-D27D4D3762A9}"/>
          </ac:picMkLst>
        </pc:picChg>
      </pc:sldChg>
      <pc:sldChg chg="addSp delSp modSp add mod">
        <pc:chgData name="Fabio Di Troia" userId="7de80edd88c2c9de" providerId="LiveId" clId="{C99F6D53-849A-4EDB-A29F-97847C601301}" dt="2024-04-14T00:01:50.846" v="5794" actId="478"/>
        <pc:sldMkLst>
          <pc:docMk/>
          <pc:sldMk cId="1935882590" sldId="453"/>
        </pc:sldMkLst>
        <pc:spChg chg="mod">
          <ac:chgData name="Fabio Di Troia" userId="7de80edd88c2c9de" providerId="LiveId" clId="{C99F6D53-849A-4EDB-A29F-97847C601301}" dt="2024-04-13T20:16:55.525" v="5517" actId="207"/>
          <ac:spMkLst>
            <pc:docMk/>
            <pc:sldMk cId="1935882590" sldId="453"/>
            <ac:spMk id="15" creationId="{5634B4CF-4DEC-1379-7E23-BA5A2B1C8E42}"/>
          </ac:spMkLst>
        </pc:spChg>
        <pc:picChg chg="add mod">
          <ac:chgData name="Fabio Di Troia" userId="7de80edd88c2c9de" providerId="LiveId" clId="{C99F6D53-849A-4EDB-A29F-97847C601301}" dt="2024-04-14T00:01:49.588" v="5793" actId="1076"/>
          <ac:picMkLst>
            <pc:docMk/>
            <pc:sldMk cId="1935882590" sldId="453"/>
            <ac:picMk id="3" creationId="{17C4252D-A89C-0A7C-4441-709D0C69023B}"/>
          </ac:picMkLst>
        </pc:picChg>
        <pc:picChg chg="add del">
          <ac:chgData name="Fabio Di Troia" userId="7de80edd88c2c9de" providerId="LiveId" clId="{C99F6D53-849A-4EDB-A29F-97847C601301}" dt="2024-04-14T00:01:50.846" v="5794" actId="478"/>
          <ac:picMkLst>
            <pc:docMk/>
            <pc:sldMk cId="1935882590" sldId="453"/>
            <ac:picMk id="11" creationId="{4157B314-5C6E-A38F-CC4F-D27D4D3762A9}"/>
          </ac:picMkLst>
        </pc:picChg>
      </pc:sldChg>
      <pc:sldChg chg="addSp modSp add mod modAnim modNotesTx">
        <pc:chgData name="Fabio Di Troia" userId="7de80edd88c2c9de" providerId="LiveId" clId="{C99F6D53-849A-4EDB-A29F-97847C601301}" dt="2024-04-18T16:52:22.011" v="7848" actId="20577"/>
        <pc:sldMkLst>
          <pc:docMk/>
          <pc:sldMk cId="557652612" sldId="454"/>
        </pc:sldMkLst>
        <pc:spChg chg="mod">
          <ac:chgData name="Fabio Di Troia" userId="7de80edd88c2c9de" providerId="LiveId" clId="{C99F6D53-849A-4EDB-A29F-97847C601301}" dt="2024-04-18T16:44:35.019" v="7718"/>
          <ac:spMkLst>
            <pc:docMk/>
            <pc:sldMk cId="557652612" sldId="454"/>
            <ac:spMk id="3" creationId="{4292FFDF-623E-34D1-E662-443D385344BA}"/>
          </ac:spMkLst>
        </pc:spChg>
        <pc:spChg chg="add mod">
          <ac:chgData name="Fabio Di Troia" userId="7de80edd88c2c9de" providerId="LiveId" clId="{C99F6D53-849A-4EDB-A29F-97847C601301}" dt="2024-04-13T22:34:42.731" v="5758" actId="123"/>
          <ac:spMkLst>
            <pc:docMk/>
            <pc:sldMk cId="557652612" sldId="454"/>
            <ac:spMk id="5" creationId="{6ACE76D7-69EC-FFFD-8568-E25919303F8F}"/>
          </ac:spMkLst>
        </pc:spChg>
        <pc:cxnChg chg="add mod">
          <ac:chgData name="Fabio Di Troia" userId="7de80edd88c2c9de" providerId="LiveId" clId="{C99F6D53-849A-4EDB-A29F-97847C601301}" dt="2024-04-13T22:30:12.147" v="5698" actId="14100"/>
          <ac:cxnSpMkLst>
            <pc:docMk/>
            <pc:sldMk cId="557652612" sldId="454"/>
            <ac:cxnSpMk id="7" creationId="{CA506495-359E-530D-130B-2A89E39364A8}"/>
          </ac:cxnSpMkLst>
        </pc:cxnChg>
        <pc:cxnChg chg="add mod">
          <ac:chgData name="Fabio Di Troia" userId="7de80edd88c2c9de" providerId="LiveId" clId="{C99F6D53-849A-4EDB-A29F-97847C601301}" dt="2024-04-13T22:30:22.075" v="5701" actId="14100"/>
          <ac:cxnSpMkLst>
            <pc:docMk/>
            <pc:sldMk cId="557652612" sldId="454"/>
            <ac:cxnSpMk id="9" creationId="{D0817287-C750-8643-0AAE-31E0A9ED6CE6}"/>
          </ac:cxnSpMkLst>
        </pc:cxnChg>
        <pc:cxnChg chg="add mod">
          <ac:chgData name="Fabio Di Troia" userId="7de80edd88c2c9de" providerId="LiveId" clId="{C99F6D53-849A-4EDB-A29F-97847C601301}" dt="2024-04-13T22:30:30.114" v="5704" actId="14100"/>
          <ac:cxnSpMkLst>
            <pc:docMk/>
            <pc:sldMk cId="557652612" sldId="454"/>
            <ac:cxnSpMk id="11" creationId="{DC1DA0A5-296B-B4FB-7683-A947E1569F69}"/>
          </ac:cxnSpMkLst>
        </pc:cxnChg>
      </pc:sldChg>
      <pc:sldChg chg="modSp add mod modTransition">
        <pc:chgData name="Fabio Di Troia" userId="7de80edd88c2c9de" providerId="LiveId" clId="{C99F6D53-849A-4EDB-A29F-97847C601301}" dt="2024-04-18T17:04:52.488" v="7908"/>
        <pc:sldMkLst>
          <pc:docMk/>
          <pc:sldMk cId="4151731460" sldId="455"/>
        </pc:sldMkLst>
        <pc:spChg chg="mod">
          <ac:chgData name="Fabio Di Troia" userId="7de80edd88c2c9de" providerId="LiveId" clId="{C99F6D53-849A-4EDB-A29F-97847C601301}" dt="2024-04-14T00:19:11.987" v="6281" actId="207"/>
          <ac:spMkLst>
            <pc:docMk/>
            <pc:sldMk cId="4151731460" sldId="455"/>
            <ac:spMk id="3" creationId="{61D2EB0B-95BB-C078-9C53-C9000C9BA6FE}"/>
          </ac:spMkLst>
        </pc:spChg>
        <pc:picChg chg="mod">
          <ac:chgData name="Fabio Di Troia" userId="7de80edd88c2c9de" providerId="LiveId" clId="{C99F6D53-849A-4EDB-A29F-97847C601301}" dt="2024-04-14T00:17:45.855" v="6251" actId="1035"/>
          <ac:picMkLst>
            <pc:docMk/>
            <pc:sldMk cId="4151731460" sldId="455"/>
            <ac:picMk id="5" creationId="{4E00630E-891C-3EEE-B755-B7BF9EEC52D7}"/>
          </ac:picMkLst>
        </pc:picChg>
      </pc:sldChg>
      <pc:sldChg chg="delSp modSp add del mod modNotesTx">
        <pc:chgData name="Fabio Di Troia" userId="7de80edd88c2c9de" providerId="LiveId" clId="{C99F6D53-849A-4EDB-A29F-97847C601301}" dt="2024-04-23T18:06:47.133" v="10526" actId="115"/>
        <pc:sldMkLst>
          <pc:docMk/>
          <pc:sldMk cId="1148154003" sldId="456"/>
        </pc:sldMkLst>
        <pc:spChg chg="mod">
          <ac:chgData name="Fabio Di Troia" userId="7de80edd88c2c9de" providerId="LiveId" clId="{C99F6D53-849A-4EDB-A29F-97847C601301}" dt="2024-04-23T18:06:47.133" v="10526" actId="115"/>
          <ac:spMkLst>
            <pc:docMk/>
            <pc:sldMk cId="1148154003" sldId="456"/>
            <ac:spMk id="3" creationId="{D4BE8A8F-7604-FDF4-EA0C-EA53AB572EBE}"/>
          </ac:spMkLst>
        </pc:spChg>
        <pc:picChg chg="del mod">
          <ac:chgData name="Fabio Di Troia" userId="7de80edd88c2c9de" providerId="LiveId" clId="{C99F6D53-849A-4EDB-A29F-97847C601301}" dt="2024-04-18T17:31:55.345" v="8358" actId="21"/>
          <ac:picMkLst>
            <pc:docMk/>
            <pc:sldMk cId="1148154003" sldId="456"/>
            <ac:picMk id="5" creationId="{82401D67-8789-6491-B69A-FF8B41C1C4A6}"/>
          </ac:picMkLst>
        </pc:picChg>
      </pc:sldChg>
      <pc:sldChg chg="modSp add del mod">
        <pc:chgData name="Fabio Di Troia" userId="7de80edd88c2c9de" providerId="LiveId" clId="{C99F6D53-849A-4EDB-A29F-97847C601301}" dt="2024-04-16T16:45:06.500" v="7658" actId="2696"/>
        <pc:sldMkLst>
          <pc:docMk/>
          <pc:sldMk cId="3402159845" sldId="457"/>
        </pc:sldMkLst>
        <pc:spChg chg="mod">
          <ac:chgData name="Fabio Di Troia" userId="7de80edd88c2c9de" providerId="LiveId" clId="{C99F6D53-849A-4EDB-A29F-97847C601301}" dt="2024-04-14T17:39:01.914" v="6313" actId="13926"/>
          <ac:spMkLst>
            <pc:docMk/>
            <pc:sldMk cId="3402159845" sldId="457"/>
            <ac:spMk id="3" creationId="{D4BE8A8F-7604-FDF4-EA0C-EA53AB572EBE}"/>
          </ac:spMkLst>
        </pc:spChg>
      </pc:sldChg>
      <pc:sldChg chg="modSp new add del mod">
        <pc:chgData name="Fabio Di Troia" userId="7de80edd88c2c9de" providerId="LiveId" clId="{C99F6D53-849A-4EDB-A29F-97847C601301}" dt="2024-04-18T17:06:06.691" v="7912"/>
        <pc:sldMkLst>
          <pc:docMk/>
          <pc:sldMk cId="444143678" sldId="458"/>
        </pc:sldMkLst>
        <pc:spChg chg="mod">
          <ac:chgData name="Fabio Di Troia" userId="7de80edd88c2c9de" providerId="LiveId" clId="{C99F6D53-849A-4EDB-A29F-97847C601301}" dt="2024-04-14T17:39:07.682" v="6317"/>
          <ac:spMkLst>
            <pc:docMk/>
            <pc:sldMk cId="444143678" sldId="458"/>
            <ac:spMk id="2" creationId="{542FBB1A-E1FE-F4B6-6ED1-67799E4D768A}"/>
          </ac:spMkLst>
        </pc:spChg>
        <pc:spChg chg="mod">
          <ac:chgData name="Fabio Di Troia" userId="7de80edd88c2c9de" providerId="LiveId" clId="{C99F6D53-849A-4EDB-A29F-97847C601301}" dt="2024-04-14T17:53:35.548" v="6798" actId="6549"/>
          <ac:spMkLst>
            <pc:docMk/>
            <pc:sldMk cId="444143678" sldId="458"/>
            <ac:spMk id="3" creationId="{6193C583-0DBB-9CB3-2B1B-521271001C7D}"/>
          </ac:spMkLst>
        </pc:spChg>
      </pc:sldChg>
      <pc:sldChg chg="modSp add del mod">
        <pc:chgData name="Fabio Di Troia" userId="7de80edd88c2c9de" providerId="LiveId" clId="{C99F6D53-849A-4EDB-A29F-97847C601301}" dt="2024-04-16T16:45:06.500" v="7658" actId="2696"/>
        <pc:sldMkLst>
          <pc:docMk/>
          <pc:sldMk cId="2935042939" sldId="459"/>
        </pc:sldMkLst>
        <pc:spChg chg="mod">
          <ac:chgData name="Fabio Di Troia" userId="7de80edd88c2c9de" providerId="LiveId" clId="{C99F6D53-849A-4EDB-A29F-97847C601301}" dt="2024-04-14T17:53:28.799" v="6789" actId="6549"/>
          <ac:spMkLst>
            <pc:docMk/>
            <pc:sldMk cId="2935042939" sldId="459"/>
            <ac:spMk id="3" creationId="{6193C583-0DBB-9CB3-2B1B-521271001C7D}"/>
          </ac:spMkLst>
        </pc:spChg>
      </pc:sldChg>
      <pc:sldChg chg="new del">
        <pc:chgData name="Fabio Di Troia" userId="7de80edd88c2c9de" providerId="LiveId" clId="{C99F6D53-849A-4EDB-A29F-97847C601301}" dt="2024-04-14T17:39:31.203" v="6332" actId="680"/>
        <pc:sldMkLst>
          <pc:docMk/>
          <pc:sldMk cId="3049875442" sldId="459"/>
        </pc:sldMkLst>
      </pc:sldChg>
      <pc:sldChg chg="modSp new del mod">
        <pc:chgData name="Fabio Di Troia" userId="7de80edd88c2c9de" providerId="LiveId" clId="{C99F6D53-849A-4EDB-A29F-97847C601301}" dt="2024-04-16T16:45:06.500" v="7658" actId="2696"/>
        <pc:sldMkLst>
          <pc:docMk/>
          <pc:sldMk cId="2840103918" sldId="460"/>
        </pc:sldMkLst>
        <pc:spChg chg="mod">
          <ac:chgData name="Fabio Di Troia" userId="7de80edd88c2c9de" providerId="LiveId" clId="{C99F6D53-849A-4EDB-A29F-97847C601301}" dt="2024-04-14T17:40:08.038" v="6356" actId="20577"/>
          <ac:spMkLst>
            <pc:docMk/>
            <pc:sldMk cId="2840103918" sldId="460"/>
            <ac:spMk id="2" creationId="{D0E5F191-4C83-7C71-C2F6-0E5B7C40BF76}"/>
          </ac:spMkLst>
        </pc:spChg>
        <pc:spChg chg="mod">
          <ac:chgData name="Fabio Di Troia" userId="7de80edd88c2c9de" providerId="LiveId" clId="{C99F6D53-849A-4EDB-A29F-97847C601301}" dt="2024-04-14T17:53:11.586" v="6762" actId="27636"/>
          <ac:spMkLst>
            <pc:docMk/>
            <pc:sldMk cId="2840103918" sldId="460"/>
            <ac:spMk id="3" creationId="{DCB0DFDE-31E3-8764-E04B-1AF842BABE2E}"/>
          </ac:spMkLst>
        </pc:spChg>
      </pc:sldChg>
      <pc:sldChg chg="addSp modSp add del mod">
        <pc:chgData name="Fabio Di Troia" userId="7de80edd88c2c9de" providerId="LiveId" clId="{C99F6D53-849A-4EDB-A29F-97847C601301}" dt="2024-04-16T16:45:06.500" v="7658" actId="2696"/>
        <pc:sldMkLst>
          <pc:docMk/>
          <pc:sldMk cId="2378618671" sldId="461"/>
        </pc:sldMkLst>
        <pc:spChg chg="mod">
          <ac:chgData name="Fabio Di Troia" userId="7de80edd88c2c9de" providerId="LiveId" clId="{C99F6D53-849A-4EDB-A29F-97847C601301}" dt="2024-04-14T17:52:59.003" v="6741" actId="6549"/>
          <ac:spMkLst>
            <pc:docMk/>
            <pc:sldMk cId="2378618671" sldId="461"/>
            <ac:spMk id="3" creationId="{DCB0DFDE-31E3-8764-E04B-1AF842BABE2E}"/>
          </ac:spMkLst>
        </pc:spChg>
        <pc:picChg chg="add mod">
          <ac:chgData name="Fabio Di Troia" userId="7de80edd88c2c9de" providerId="LiveId" clId="{C99F6D53-849A-4EDB-A29F-97847C601301}" dt="2024-04-14T17:53:02.783" v="6743" actId="1076"/>
          <ac:picMkLst>
            <pc:docMk/>
            <pc:sldMk cId="2378618671" sldId="461"/>
            <ac:picMk id="5" creationId="{E4B4BFF3-36DD-029F-0D37-20202DA78637}"/>
          </ac:picMkLst>
        </pc:picChg>
        <pc:picChg chg="add mod">
          <ac:chgData name="Fabio Di Troia" userId="7de80edd88c2c9de" providerId="LiveId" clId="{C99F6D53-849A-4EDB-A29F-97847C601301}" dt="2024-04-14T17:53:01.883" v="6742" actId="1076"/>
          <ac:picMkLst>
            <pc:docMk/>
            <pc:sldMk cId="2378618671" sldId="461"/>
            <ac:picMk id="7" creationId="{B7C6FB2D-08AC-B644-0A6E-E085E4163984}"/>
          </ac:picMkLst>
        </pc:picChg>
      </pc:sldChg>
      <pc:sldChg chg="modSp add del mod">
        <pc:chgData name="Fabio Di Troia" userId="7de80edd88c2c9de" providerId="LiveId" clId="{C99F6D53-849A-4EDB-A29F-97847C601301}" dt="2024-04-16T16:45:06.500" v="7658" actId="2696"/>
        <pc:sldMkLst>
          <pc:docMk/>
          <pc:sldMk cId="572577386" sldId="462"/>
        </pc:sldMkLst>
        <pc:spChg chg="mod">
          <ac:chgData name="Fabio Di Troia" userId="7de80edd88c2c9de" providerId="LiveId" clId="{C99F6D53-849A-4EDB-A29F-97847C601301}" dt="2024-04-14T17:52:49.532" v="6735" actId="6549"/>
          <ac:spMkLst>
            <pc:docMk/>
            <pc:sldMk cId="572577386" sldId="462"/>
            <ac:spMk id="3" creationId="{DCB0DFDE-31E3-8764-E04B-1AF842BABE2E}"/>
          </ac:spMkLst>
        </pc:spChg>
      </pc:sldChg>
      <pc:sldChg chg="modSp new del mod">
        <pc:chgData name="Fabio Di Troia" userId="7de80edd88c2c9de" providerId="LiveId" clId="{C99F6D53-849A-4EDB-A29F-97847C601301}" dt="2024-04-16T16:45:06.500" v="7658" actId="2696"/>
        <pc:sldMkLst>
          <pc:docMk/>
          <pc:sldMk cId="519143201" sldId="463"/>
        </pc:sldMkLst>
        <pc:spChg chg="mod">
          <ac:chgData name="Fabio Di Troia" userId="7de80edd88c2c9de" providerId="LiveId" clId="{C99F6D53-849A-4EDB-A29F-97847C601301}" dt="2024-04-14T17:41:30.444" v="6383" actId="20577"/>
          <ac:spMkLst>
            <pc:docMk/>
            <pc:sldMk cId="519143201" sldId="463"/>
            <ac:spMk id="2" creationId="{2B9D9F8C-5AFC-3465-0DCD-8416F24B657E}"/>
          </ac:spMkLst>
        </pc:spChg>
        <pc:spChg chg="mod">
          <ac:chgData name="Fabio Di Troia" userId="7de80edd88c2c9de" providerId="LiveId" clId="{C99F6D53-849A-4EDB-A29F-97847C601301}" dt="2024-04-14T17:52:46.449" v="6733" actId="6549"/>
          <ac:spMkLst>
            <pc:docMk/>
            <pc:sldMk cId="519143201" sldId="463"/>
            <ac:spMk id="3" creationId="{0F038A43-97C3-9B15-1150-D2A517DC7EDE}"/>
          </ac:spMkLst>
        </pc:spChg>
      </pc:sldChg>
      <pc:sldChg chg="modSp add del mod">
        <pc:chgData name="Fabio Di Troia" userId="7de80edd88c2c9de" providerId="LiveId" clId="{C99F6D53-849A-4EDB-A29F-97847C601301}" dt="2024-04-16T16:45:06.500" v="7658" actId="2696"/>
        <pc:sldMkLst>
          <pc:docMk/>
          <pc:sldMk cId="1026596201" sldId="464"/>
        </pc:sldMkLst>
        <pc:spChg chg="mod">
          <ac:chgData name="Fabio Di Troia" userId="7de80edd88c2c9de" providerId="LiveId" clId="{C99F6D53-849A-4EDB-A29F-97847C601301}" dt="2024-04-14T17:52:33.812" v="6712" actId="6549"/>
          <ac:spMkLst>
            <pc:docMk/>
            <pc:sldMk cId="1026596201" sldId="464"/>
            <ac:spMk id="3" creationId="{0F038A43-97C3-9B15-1150-D2A517DC7EDE}"/>
          </ac:spMkLst>
        </pc:spChg>
      </pc:sldChg>
      <pc:sldChg chg="addSp modSp add del mod">
        <pc:chgData name="Fabio Di Troia" userId="7de80edd88c2c9de" providerId="LiveId" clId="{C99F6D53-849A-4EDB-A29F-97847C601301}" dt="2024-04-16T16:45:06.500" v="7658" actId="2696"/>
        <pc:sldMkLst>
          <pc:docMk/>
          <pc:sldMk cId="1679004038" sldId="465"/>
        </pc:sldMkLst>
        <pc:spChg chg="mod">
          <ac:chgData name="Fabio Di Troia" userId="7de80edd88c2c9de" providerId="LiveId" clId="{C99F6D53-849A-4EDB-A29F-97847C601301}" dt="2024-04-14T17:52:26.046" v="6703" actId="27636"/>
          <ac:spMkLst>
            <pc:docMk/>
            <pc:sldMk cId="1679004038" sldId="465"/>
            <ac:spMk id="3" creationId="{0F038A43-97C3-9B15-1150-D2A517DC7EDE}"/>
          </ac:spMkLst>
        </pc:spChg>
        <pc:picChg chg="add mod">
          <ac:chgData name="Fabio Di Troia" userId="7de80edd88c2c9de" providerId="LiveId" clId="{C99F6D53-849A-4EDB-A29F-97847C601301}" dt="2024-04-14T17:52:27.295" v="6704" actId="1076"/>
          <ac:picMkLst>
            <pc:docMk/>
            <pc:sldMk cId="1679004038" sldId="465"/>
            <ac:picMk id="5" creationId="{29EA4E26-53AE-4006-6D0D-7F7B7CFCA527}"/>
          </ac:picMkLst>
        </pc:picChg>
        <pc:picChg chg="add mod">
          <ac:chgData name="Fabio Di Troia" userId="7de80edd88c2c9de" providerId="LiveId" clId="{C99F6D53-849A-4EDB-A29F-97847C601301}" dt="2024-04-14T17:42:17.943" v="6397"/>
          <ac:picMkLst>
            <pc:docMk/>
            <pc:sldMk cId="1679004038" sldId="465"/>
            <ac:picMk id="6" creationId="{226F8C28-D183-B52C-9155-69C4236E456C}"/>
          </ac:picMkLst>
        </pc:picChg>
      </pc:sldChg>
      <pc:sldChg chg="delSp modSp add del mod">
        <pc:chgData name="Fabio Di Troia" userId="7de80edd88c2c9de" providerId="LiveId" clId="{C99F6D53-849A-4EDB-A29F-97847C601301}" dt="2024-04-16T16:45:06.500" v="7658" actId="2696"/>
        <pc:sldMkLst>
          <pc:docMk/>
          <pc:sldMk cId="2063011011" sldId="466"/>
        </pc:sldMkLst>
        <pc:spChg chg="mod">
          <ac:chgData name="Fabio Di Troia" userId="7de80edd88c2c9de" providerId="LiveId" clId="{C99F6D53-849A-4EDB-A29F-97847C601301}" dt="2024-04-14T17:42:26.833" v="6405" actId="13926"/>
          <ac:spMkLst>
            <pc:docMk/>
            <pc:sldMk cId="2063011011" sldId="466"/>
            <ac:spMk id="3" creationId="{0F038A43-97C3-9B15-1150-D2A517DC7EDE}"/>
          </ac:spMkLst>
        </pc:spChg>
        <pc:picChg chg="del">
          <ac:chgData name="Fabio Di Troia" userId="7de80edd88c2c9de" providerId="LiveId" clId="{C99F6D53-849A-4EDB-A29F-97847C601301}" dt="2024-04-14T17:42:20.943" v="6399" actId="478"/>
          <ac:picMkLst>
            <pc:docMk/>
            <pc:sldMk cId="2063011011" sldId="466"/>
            <ac:picMk id="5" creationId="{29EA4E26-53AE-4006-6D0D-7F7B7CFCA527}"/>
          </ac:picMkLst>
        </pc:picChg>
      </pc:sldChg>
      <pc:sldChg chg="addSp modSp add del mod">
        <pc:chgData name="Fabio Di Troia" userId="7de80edd88c2c9de" providerId="LiveId" clId="{C99F6D53-849A-4EDB-A29F-97847C601301}" dt="2024-04-16T16:45:06.500" v="7658" actId="2696"/>
        <pc:sldMkLst>
          <pc:docMk/>
          <pc:sldMk cId="736199059" sldId="467"/>
        </pc:sldMkLst>
        <pc:spChg chg="mod">
          <ac:chgData name="Fabio Di Troia" userId="7de80edd88c2c9de" providerId="LiveId" clId="{C99F6D53-849A-4EDB-A29F-97847C601301}" dt="2024-04-14T17:52:14.076" v="6688" actId="27636"/>
          <ac:spMkLst>
            <pc:docMk/>
            <pc:sldMk cId="736199059" sldId="467"/>
            <ac:spMk id="3" creationId="{0F038A43-97C3-9B15-1150-D2A517DC7EDE}"/>
          </ac:spMkLst>
        </pc:spChg>
        <pc:picChg chg="add mod">
          <ac:chgData name="Fabio Di Troia" userId="7de80edd88c2c9de" providerId="LiveId" clId="{C99F6D53-849A-4EDB-A29F-97847C601301}" dt="2024-04-14T17:52:15.147" v="6689" actId="1076"/>
          <ac:picMkLst>
            <pc:docMk/>
            <pc:sldMk cId="736199059" sldId="467"/>
            <ac:picMk id="5" creationId="{FC851DD9-05F9-62F3-A650-514D2D31FB6C}"/>
          </ac:picMkLst>
        </pc:picChg>
      </pc:sldChg>
      <pc:sldChg chg="delSp modSp add del mod">
        <pc:chgData name="Fabio Di Troia" userId="7de80edd88c2c9de" providerId="LiveId" clId="{C99F6D53-849A-4EDB-A29F-97847C601301}" dt="2024-04-16T16:45:06.500" v="7658" actId="2696"/>
        <pc:sldMkLst>
          <pc:docMk/>
          <pc:sldMk cId="625754490" sldId="468"/>
        </pc:sldMkLst>
        <pc:spChg chg="mod">
          <ac:chgData name="Fabio Di Troia" userId="7de80edd88c2c9de" providerId="LiveId" clId="{C99F6D53-849A-4EDB-A29F-97847C601301}" dt="2024-04-14T17:43:15.460" v="6420" actId="13926"/>
          <ac:spMkLst>
            <pc:docMk/>
            <pc:sldMk cId="625754490" sldId="468"/>
            <ac:spMk id="3" creationId="{0F038A43-97C3-9B15-1150-D2A517DC7EDE}"/>
          </ac:spMkLst>
        </pc:spChg>
        <pc:picChg chg="del">
          <ac:chgData name="Fabio Di Troia" userId="7de80edd88c2c9de" providerId="LiveId" clId="{C99F6D53-849A-4EDB-A29F-97847C601301}" dt="2024-04-14T17:43:09.449" v="6414" actId="478"/>
          <ac:picMkLst>
            <pc:docMk/>
            <pc:sldMk cId="625754490" sldId="468"/>
            <ac:picMk id="5" creationId="{FC851DD9-05F9-62F3-A650-514D2D31FB6C}"/>
          </ac:picMkLst>
        </pc:picChg>
      </pc:sldChg>
      <pc:sldChg chg="addSp modSp new del mod">
        <pc:chgData name="Fabio Di Troia" userId="7de80edd88c2c9de" providerId="LiveId" clId="{C99F6D53-849A-4EDB-A29F-97847C601301}" dt="2024-04-16T16:45:06.500" v="7658" actId="2696"/>
        <pc:sldMkLst>
          <pc:docMk/>
          <pc:sldMk cId="1341801271" sldId="469"/>
        </pc:sldMkLst>
        <pc:spChg chg="mod">
          <ac:chgData name="Fabio Di Troia" userId="7de80edd88c2c9de" providerId="LiveId" clId="{C99F6D53-849A-4EDB-A29F-97847C601301}" dt="2024-04-14T17:43:25.923" v="6424"/>
          <ac:spMkLst>
            <pc:docMk/>
            <pc:sldMk cId="1341801271" sldId="469"/>
            <ac:spMk id="2" creationId="{5C349DF7-936D-5309-3D9A-3F186A3A4B1A}"/>
          </ac:spMkLst>
        </pc:spChg>
        <pc:spChg chg="mod">
          <ac:chgData name="Fabio Di Troia" userId="7de80edd88c2c9de" providerId="LiveId" clId="{C99F6D53-849A-4EDB-A29F-97847C601301}" dt="2024-04-14T17:43:48.568" v="6433"/>
          <ac:spMkLst>
            <pc:docMk/>
            <pc:sldMk cId="1341801271" sldId="469"/>
            <ac:spMk id="3" creationId="{0437C1CA-8D69-6C84-6B0A-2408752CA7DE}"/>
          </ac:spMkLst>
        </pc:spChg>
        <pc:picChg chg="add mod">
          <ac:chgData name="Fabio Di Troia" userId="7de80edd88c2c9de" providerId="LiveId" clId="{C99F6D53-849A-4EDB-A29F-97847C601301}" dt="2024-04-14T17:52:01.935" v="6669" actId="1076"/>
          <ac:picMkLst>
            <pc:docMk/>
            <pc:sldMk cId="1341801271" sldId="469"/>
            <ac:picMk id="5" creationId="{4D8C6F17-40B5-CCD6-864F-1CE1FE27F4E5}"/>
          </ac:picMkLst>
        </pc:picChg>
      </pc:sldChg>
      <pc:sldChg chg="addSp modSp new del mod">
        <pc:chgData name="Fabio Di Troia" userId="7de80edd88c2c9de" providerId="LiveId" clId="{C99F6D53-849A-4EDB-A29F-97847C601301}" dt="2024-04-16T16:45:06.500" v="7658" actId="2696"/>
        <pc:sldMkLst>
          <pc:docMk/>
          <pc:sldMk cId="2687457480" sldId="470"/>
        </pc:sldMkLst>
        <pc:spChg chg="mod">
          <ac:chgData name="Fabio Di Troia" userId="7de80edd88c2c9de" providerId="LiveId" clId="{C99F6D53-849A-4EDB-A29F-97847C601301}" dt="2024-04-14T17:44:12.271" v="6438"/>
          <ac:spMkLst>
            <pc:docMk/>
            <pc:sldMk cId="2687457480" sldId="470"/>
            <ac:spMk id="2" creationId="{35BB364F-55AB-AA2D-B5EE-BC6AF47C33A2}"/>
          </ac:spMkLst>
        </pc:spChg>
        <pc:spChg chg="mod">
          <ac:chgData name="Fabio Di Troia" userId="7de80edd88c2c9de" providerId="LiveId" clId="{C99F6D53-849A-4EDB-A29F-97847C601301}" dt="2024-04-14T17:51:55.076" v="6667" actId="27636"/>
          <ac:spMkLst>
            <pc:docMk/>
            <pc:sldMk cId="2687457480" sldId="470"/>
            <ac:spMk id="3" creationId="{493DAE29-D924-7527-CBCC-9BC213488B73}"/>
          </ac:spMkLst>
        </pc:spChg>
        <pc:picChg chg="add mod">
          <ac:chgData name="Fabio Di Troia" userId="7de80edd88c2c9de" providerId="LiveId" clId="{C99F6D53-849A-4EDB-A29F-97847C601301}" dt="2024-04-14T17:51:58.353" v="6668" actId="1076"/>
          <ac:picMkLst>
            <pc:docMk/>
            <pc:sldMk cId="2687457480" sldId="470"/>
            <ac:picMk id="5" creationId="{BAAA0F63-C718-D7D0-4607-295B627ED9E2}"/>
          </ac:picMkLst>
        </pc:picChg>
      </pc:sldChg>
      <pc:sldChg chg="addSp delSp modSp add del mod modTransition modNotesTx">
        <pc:chgData name="Fabio Di Troia" userId="7de80edd88c2c9de" providerId="LiveId" clId="{C99F6D53-849A-4EDB-A29F-97847C601301}" dt="2024-04-23T18:26:48.196" v="10540" actId="207"/>
        <pc:sldMkLst>
          <pc:docMk/>
          <pc:sldMk cId="4134017872" sldId="471"/>
        </pc:sldMkLst>
        <pc:spChg chg="mod">
          <ac:chgData name="Fabio Di Troia" userId="7de80edd88c2c9de" providerId="LiveId" clId="{C99F6D53-849A-4EDB-A29F-97847C601301}" dt="2024-04-23T18:26:48.196" v="10540" actId="207"/>
          <ac:spMkLst>
            <pc:docMk/>
            <pc:sldMk cId="4134017872" sldId="471"/>
            <ac:spMk id="3" creationId="{493DAE29-D924-7527-CBCC-9BC213488B73}"/>
          </ac:spMkLst>
        </pc:spChg>
        <pc:spChg chg="add del mod">
          <ac:chgData name="Fabio Di Troia" userId="7de80edd88c2c9de" providerId="LiveId" clId="{C99F6D53-849A-4EDB-A29F-97847C601301}" dt="2024-04-21T18:44:50.991" v="9102" actId="478"/>
          <ac:spMkLst>
            <pc:docMk/>
            <pc:sldMk cId="4134017872" sldId="471"/>
            <ac:spMk id="5" creationId="{D71858CE-6488-1BE7-13F3-FC653C81992F}"/>
          </ac:spMkLst>
        </pc:spChg>
        <pc:spChg chg="add mod">
          <ac:chgData name="Fabio Di Troia" userId="7de80edd88c2c9de" providerId="LiveId" clId="{C99F6D53-849A-4EDB-A29F-97847C601301}" dt="2024-04-21T18:44:51.242" v="9103"/>
          <ac:spMkLst>
            <pc:docMk/>
            <pc:sldMk cId="4134017872" sldId="471"/>
            <ac:spMk id="6" creationId="{FF92059B-B67A-4F6D-B1B9-5589AEE1B99B}"/>
          </ac:spMkLst>
        </pc:spChg>
        <pc:picChg chg="add del mod">
          <ac:chgData name="Fabio Di Troia" userId="7de80edd88c2c9de" providerId="LiveId" clId="{C99F6D53-849A-4EDB-A29F-97847C601301}" dt="2024-04-21T18:43:28.400" v="9046" actId="478"/>
          <ac:picMkLst>
            <pc:docMk/>
            <pc:sldMk cId="4134017872" sldId="471"/>
            <ac:picMk id="4" creationId="{CD4C27AF-4289-3CB6-E03B-4EE5C27B2931}"/>
          </ac:picMkLst>
        </pc:picChg>
        <pc:picChg chg="del">
          <ac:chgData name="Fabio Di Troia" userId="7de80edd88c2c9de" providerId="LiveId" clId="{C99F6D53-849A-4EDB-A29F-97847C601301}" dt="2024-04-14T17:45:05.045" v="6449" actId="478"/>
          <ac:picMkLst>
            <pc:docMk/>
            <pc:sldMk cId="4134017872" sldId="471"/>
            <ac:picMk id="5" creationId="{BAAA0F63-C718-D7D0-4607-295B627ED9E2}"/>
          </ac:picMkLst>
        </pc:picChg>
      </pc:sldChg>
      <pc:sldChg chg="addSp delSp modSp add del mod modTransition">
        <pc:chgData name="Fabio Di Troia" userId="7de80edd88c2c9de" providerId="LiveId" clId="{C99F6D53-849A-4EDB-A29F-97847C601301}" dt="2024-04-21T19:49:57.756" v="9945" actId="1076"/>
        <pc:sldMkLst>
          <pc:docMk/>
          <pc:sldMk cId="2655983280" sldId="472"/>
        </pc:sldMkLst>
        <pc:spChg chg="mod">
          <ac:chgData name="Fabio Di Troia" userId="7de80edd88c2c9de" providerId="LiveId" clId="{C99F6D53-849A-4EDB-A29F-97847C601301}" dt="2024-04-21T19:47:15.783" v="9932"/>
          <ac:spMkLst>
            <pc:docMk/>
            <pc:sldMk cId="2655983280" sldId="472"/>
            <ac:spMk id="2" creationId="{35BB364F-55AB-AA2D-B5EE-BC6AF47C33A2}"/>
          </ac:spMkLst>
        </pc:spChg>
        <pc:spChg chg="mod">
          <ac:chgData name="Fabio Di Troia" userId="7de80edd88c2c9de" providerId="LiveId" clId="{C99F6D53-849A-4EDB-A29F-97847C601301}" dt="2024-04-21T19:19:58.124" v="9527" actId="255"/>
          <ac:spMkLst>
            <pc:docMk/>
            <pc:sldMk cId="2655983280" sldId="472"/>
            <ac:spMk id="3" creationId="{493DAE29-D924-7527-CBCC-9BC213488B73}"/>
          </ac:spMkLst>
        </pc:spChg>
        <pc:spChg chg="add mod">
          <ac:chgData name="Fabio Di Troia" userId="7de80edd88c2c9de" providerId="LiveId" clId="{C99F6D53-849A-4EDB-A29F-97847C601301}" dt="2024-04-21T19:02:12.009" v="9479" actId="207"/>
          <ac:spMkLst>
            <pc:docMk/>
            <pc:sldMk cId="2655983280" sldId="472"/>
            <ac:spMk id="4" creationId="{19A31658-20DA-D8FD-3634-DD1A036B7096}"/>
          </ac:spMkLst>
        </pc:spChg>
        <pc:picChg chg="add del mod">
          <ac:chgData name="Fabio Di Troia" userId="7de80edd88c2c9de" providerId="LiveId" clId="{C99F6D53-849A-4EDB-A29F-97847C601301}" dt="2024-04-21T19:01:15.195" v="9451" actId="478"/>
          <ac:picMkLst>
            <pc:docMk/>
            <pc:sldMk cId="2655983280" sldId="472"/>
            <ac:picMk id="5" creationId="{D773F810-D49B-30DD-C040-45FF2F875552}"/>
          </ac:picMkLst>
        </pc:picChg>
        <pc:cxnChg chg="add mod">
          <ac:chgData name="Fabio Di Troia" userId="7de80edd88c2c9de" providerId="LiveId" clId="{C99F6D53-849A-4EDB-A29F-97847C601301}" dt="2024-04-21T19:20:29.467" v="9535" actId="1037"/>
          <ac:cxnSpMkLst>
            <pc:docMk/>
            <pc:sldMk cId="2655983280" sldId="472"/>
            <ac:cxnSpMk id="7" creationId="{0546FC44-2E13-F9A2-F2A7-70BC45C3956E}"/>
          </ac:cxnSpMkLst>
        </pc:cxnChg>
        <pc:cxnChg chg="add mod">
          <ac:chgData name="Fabio Di Troia" userId="7de80edd88c2c9de" providerId="LiveId" clId="{C99F6D53-849A-4EDB-A29F-97847C601301}" dt="2024-04-21T19:20:25.546" v="9533" actId="14100"/>
          <ac:cxnSpMkLst>
            <pc:docMk/>
            <pc:sldMk cId="2655983280" sldId="472"/>
            <ac:cxnSpMk id="8" creationId="{AF68BE79-9495-3545-5E8A-478887AA96B7}"/>
          </ac:cxnSpMkLst>
        </pc:cxnChg>
        <pc:cxnChg chg="add mod">
          <ac:chgData name="Fabio Di Troia" userId="7de80edd88c2c9de" providerId="LiveId" clId="{C99F6D53-849A-4EDB-A29F-97847C601301}" dt="2024-04-21T19:49:57.756" v="9945" actId="1076"/>
          <ac:cxnSpMkLst>
            <pc:docMk/>
            <pc:sldMk cId="2655983280" sldId="472"/>
            <ac:cxnSpMk id="11" creationId="{3660151A-D51F-3CE0-75FE-066C7DD7E295}"/>
          </ac:cxnSpMkLst>
        </pc:cxnChg>
        <pc:cxnChg chg="add mod">
          <ac:chgData name="Fabio Di Troia" userId="7de80edd88c2c9de" providerId="LiveId" clId="{C99F6D53-849A-4EDB-A29F-97847C601301}" dt="2024-04-21T19:49:57.756" v="9945" actId="1076"/>
          <ac:cxnSpMkLst>
            <pc:docMk/>
            <pc:sldMk cId="2655983280" sldId="472"/>
            <ac:cxnSpMk id="12" creationId="{1848962C-3CD7-E1E6-A205-B3AC9EC53CB3}"/>
          </ac:cxnSpMkLst>
        </pc:cxnChg>
      </pc:sldChg>
      <pc:sldChg chg="modSp new add del mod">
        <pc:chgData name="Fabio Di Troia" userId="7de80edd88c2c9de" providerId="LiveId" clId="{C99F6D53-849A-4EDB-A29F-97847C601301}" dt="2024-04-21T19:31:03.362" v="9643" actId="12"/>
        <pc:sldMkLst>
          <pc:docMk/>
          <pc:sldMk cId="1506504985" sldId="473"/>
        </pc:sldMkLst>
        <pc:spChg chg="mod">
          <ac:chgData name="Fabio Di Troia" userId="7de80edd88c2c9de" providerId="LiveId" clId="{C99F6D53-849A-4EDB-A29F-97847C601301}" dt="2024-04-14T17:46:10.172" v="6471"/>
          <ac:spMkLst>
            <pc:docMk/>
            <pc:sldMk cId="1506504985" sldId="473"/>
            <ac:spMk id="2" creationId="{54F4C3A7-D08C-E06B-31E5-A2102DA8EA2F}"/>
          </ac:spMkLst>
        </pc:spChg>
        <pc:spChg chg="mod">
          <ac:chgData name="Fabio Di Troia" userId="7de80edd88c2c9de" providerId="LiveId" clId="{C99F6D53-849A-4EDB-A29F-97847C601301}" dt="2024-04-21T19:31:03.362" v="9643" actId="12"/>
          <ac:spMkLst>
            <pc:docMk/>
            <pc:sldMk cId="1506504985" sldId="473"/>
            <ac:spMk id="3" creationId="{C544196F-FFE6-353E-9680-A91681A73D91}"/>
          </ac:spMkLst>
        </pc:spChg>
      </pc:sldChg>
      <pc:sldChg chg="addSp modSp add del mod modNotesTx">
        <pc:chgData name="Fabio Di Troia" userId="7de80edd88c2c9de" providerId="LiveId" clId="{C99F6D53-849A-4EDB-A29F-97847C601301}" dt="2024-04-21T19:35:51.589" v="9746" actId="113"/>
        <pc:sldMkLst>
          <pc:docMk/>
          <pc:sldMk cId="3382962509" sldId="474"/>
        </pc:sldMkLst>
        <pc:spChg chg="mod">
          <ac:chgData name="Fabio Di Troia" userId="7de80edd88c2c9de" providerId="LiveId" clId="{C99F6D53-849A-4EDB-A29F-97847C601301}" dt="2024-04-21T19:35:51.589" v="9746" actId="113"/>
          <ac:spMkLst>
            <pc:docMk/>
            <pc:sldMk cId="3382962509" sldId="474"/>
            <ac:spMk id="3" creationId="{C544196F-FFE6-353E-9680-A91681A73D91}"/>
          </ac:spMkLst>
        </pc:spChg>
        <pc:picChg chg="add mod">
          <ac:chgData name="Fabio Di Troia" userId="7de80edd88c2c9de" providerId="LiveId" clId="{C99F6D53-849A-4EDB-A29F-97847C601301}" dt="2024-04-21T19:27:55.065" v="9625" actId="1035"/>
          <ac:picMkLst>
            <pc:docMk/>
            <pc:sldMk cId="3382962509" sldId="474"/>
            <ac:picMk id="4" creationId="{26B61307-FB3A-A5DA-FD97-39D15E5204C5}"/>
          </ac:picMkLst>
        </pc:picChg>
      </pc:sldChg>
      <pc:sldChg chg="addSp modSp add del mod">
        <pc:chgData name="Fabio Di Troia" userId="7de80edd88c2c9de" providerId="LiveId" clId="{C99F6D53-849A-4EDB-A29F-97847C601301}" dt="2024-04-21T19:28:02.255" v="9626" actId="47"/>
        <pc:sldMkLst>
          <pc:docMk/>
          <pc:sldMk cId="4293052175" sldId="475"/>
        </pc:sldMkLst>
        <pc:spChg chg="mod">
          <ac:chgData name="Fabio Di Troia" userId="7de80edd88c2c9de" providerId="LiveId" clId="{C99F6D53-849A-4EDB-A29F-97847C601301}" dt="2024-04-14T17:46:49.787" v="6490" actId="6549"/>
          <ac:spMkLst>
            <pc:docMk/>
            <pc:sldMk cId="4293052175" sldId="475"/>
            <ac:spMk id="3" creationId="{C544196F-FFE6-353E-9680-A91681A73D91}"/>
          </ac:spMkLst>
        </pc:spChg>
        <pc:picChg chg="add mod">
          <ac:chgData name="Fabio Di Troia" userId="7de80edd88c2c9de" providerId="LiveId" clId="{C99F6D53-849A-4EDB-A29F-97847C601301}" dt="2024-04-21T19:27:07.676" v="9602" actId="1076"/>
          <ac:picMkLst>
            <pc:docMk/>
            <pc:sldMk cId="4293052175" sldId="475"/>
            <ac:picMk id="5" creationId="{FA916F05-772E-20EC-0F9F-9217B32B4F42}"/>
          </ac:picMkLst>
        </pc:picChg>
      </pc:sldChg>
      <pc:sldChg chg="addSp modSp new add del mod">
        <pc:chgData name="Fabio Di Troia" userId="7de80edd88c2c9de" providerId="LiveId" clId="{C99F6D53-849A-4EDB-A29F-97847C601301}" dt="2024-04-21T19:36:11.249" v="9748" actId="208"/>
        <pc:sldMkLst>
          <pc:docMk/>
          <pc:sldMk cId="351315323" sldId="476"/>
        </pc:sldMkLst>
        <pc:spChg chg="mod">
          <ac:chgData name="Fabio Di Troia" userId="7de80edd88c2c9de" providerId="LiveId" clId="{C99F6D53-849A-4EDB-A29F-97847C601301}" dt="2024-04-21T19:30:50.074" v="9633"/>
          <ac:spMkLst>
            <pc:docMk/>
            <pc:sldMk cId="351315323" sldId="476"/>
            <ac:spMk id="2" creationId="{B0097B8F-4CB5-E132-1CF7-B6B0575B11DB}"/>
          </ac:spMkLst>
        </pc:spChg>
        <pc:spChg chg="mod">
          <ac:chgData name="Fabio Di Troia" userId="7de80edd88c2c9de" providerId="LiveId" clId="{C99F6D53-849A-4EDB-A29F-97847C601301}" dt="2024-04-21T19:35:54.810" v="9747" actId="113"/>
          <ac:spMkLst>
            <pc:docMk/>
            <pc:sldMk cId="351315323" sldId="476"/>
            <ac:spMk id="3" creationId="{27E9894E-2B35-6BE5-B834-2D33F8C121F5}"/>
          </ac:spMkLst>
        </pc:spChg>
        <pc:picChg chg="add mod">
          <ac:chgData name="Fabio Di Troia" userId="7de80edd88c2c9de" providerId="LiveId" clId="{C99F6D53-849A-4EDB-A29F-97847C601301}" dt="2024-04-21T19:36:11.249" v="9748" actId="208"/>
          <ac:picMkLst>
            <pc:docMk/>
            <pc:sldMk cId="351315323" sldId="476"/>
            <ac:picMk id="5" creationId="{0656FBFD-9E20-CD32-F8F2-A2CBAFCD11D9}"/>
          </ac:picMkLst>
        </pc:picChg>
      </pc:sldChg>
      <pc:sldChg chg="addSp delSp modSp new add del mod">
        <pc:chgData name="Fabio Di Troia" userId="7de80edd88c2c9de" providerId="LiveId" clId="{C99F6D53-849A-4EDB-A29F-97847C601301}" dt="2024-04-21T19:42:14.448" v="9908" actId="27636"/>
        <pc:sldMkLst>
          <pc:docMk/>
          <pc:sldMk cId="1895966830" sldId="477"/>
        </pc:sldMkLst>
        <pc:spChg chg="mod">
          <ac:chgData name="Fabio Di Troia" userId="7de80edd88c2c9de" providerId="LiveId" clId="{C99F6D53-849A-4EDB-A29F-97847C601301}" dt="2024-04-21T19:36:54.655" v="9757"/>
          <ac:spMkLst>
            <pc:docMk/>
            <pc:sldMk cId="1895966830" sldId="477"/>
            <ac:spMk id="2" creationId="{80670954-CC1D-7633-921E-922CC4F8C2B8}"/>
          </ac:spMkLst>
        </pc:spChg>
        <pc:spChg chg="mod">
          <ac:chgData name="Fabio Di Troia" userId="7de80edd88c2c9de" providerId="LiveId" clId="{C99F6D53-849A-4EDB-A29F-97847C601301}" dt="2024-04-21T19:42:14.448" v="9908" actId="27636"/>
          <ac:spMkLst>
            <pc:docMk/>
            <pc:sldMk cId="1895966830" sldId="477"/>
            <ac:spMk id="3" creationId="{9FAC5F75-CFCF-4CB4-FA33-B10E19104320}"/>
          </ac:spMkLst>
        </pc:spChg>
        <pc:picChg chg="add del mod">
          <ac:chgData name="Fabio Di Troia" userId="7de80edd88c2c9de" providerId="LiveId" clId="{C99F6D53-849A-4EDB-A29F-97847C601301}" dt="2024-04-21T19:39:18.895" v="9848" actId="478"/>
          <ac:picMkLst>
            <pc:docMk/>
            <pc:sldMk cId="1895966830" sldId="477"/>
            <ac:picMk id="5" creationId="{7DC2FAA2-ED3C-7FFA-2BE7-1DD79CC02AB5}"/>
          </ac:picMkLst>
        </pc:picChg>
      </pc:sldChg>
      <pc:sldChg chg="modSp new add del mod">
        <pc:chgData name="Fabio Di Troia" userId="7de80edd88c2c9de" providerId="LiveId" clId="{C99F6D53-849A-4EDB-A29F-97847C601301}" dt="2024-04-23T18:37:44.621" v="10541" actId="47"/>
        <pc:sldMkLst>
          <pc:docMk/>
          <pc:sldMk cId="2951844772" sldId="478"/>
        </pc:sldMkLst>
        <pc:spChg chg="mod">
          <ac:chgData name="Fabio Di Troia" userId="7de80edd88c2c9de" providerId="LiveId" clId="{C99F6D53-849A-4EDB-A29F-97847C601301}" dt="2024-04-14T17:48:12.219" v="6521" actId="20577"/>
          <ac:spMkLst>
            <pc:docMk/>
            <pc:sldMk cId="2951844772" sldId="478"/>
            <ac:spMk id="2" creationId="{80CD1DD0-7D67-B400-08F1-8026AC285A62}"/>
          </ac:spMkLst>
        </pc:spChg>
        <pc:spChg chg="mod">
          <ac:chgData name="Fabio Di Troia" userId="7de80edd88c2c9de" providerId="LiveId" clId="{C99F6D53-849A-4EDB-A29F-97847C601301}" dt="2024-04-21T19:46:52.860" v="9928" actId="6549"/>
          <ac:spMkLst>
            <pc:docMk/>
            <pc:sldMk cId="2951844772" sldId="478"/>
            <ac:spMk id="3" creationId="{6A6513E4-C4CA-B102-9378-507B8F8EEBE7}"/>
          </ac:spMkLst>
        </pc:spChg>
      </pc:sldChg>
      <pc:sldChg chg="addSp delSp modSp add mod">
        <pc:chgData name="Fabio Di Troia" userId="7de80edd88c2c9de" providerId="LiveId" clId="{C99F6D53-849A-4EDB-A29F-97847C601301}" dt="2024-04-18T16:58:07.924" v="7849" actId="207"/>
        <pc:sldMkLst>
          <pc:docMk/>
          <pc:sldMk cId="3409440026" sldId="479"/>
        </pc:sldMkLst>
        <pc:spChg chg="del mod">
          <ac:chgData name="Fabio Di Troia" userId="7de80edd88c2c9de" providerId="LiveId" clId="{C99F6D53-849A-4EDB-A29F-97847C601301}" dt="2024-04-15T17:50:50.397" v="6869" actId="478"/>
          <ac:spMkLst>
            <pc:docMk/>
            <pc:sldMk cId="3409440026" sldId="479"/>
            <ac:spMk id="3" creationId="{72EC5A10-C9AF-1160-DD23-1F252E6338E5}"/>
          </ac:spMkLst>
        </pc:spChg>
        <pc:spChg chg="add del mod">
          <ac:chgData name="Fabio Di Troia" userId="7de80edd88c2c9de" providerId="LiveId" clId="{C99F6D53-849A-4EDB-A29F-97847C601301}" dt="2024-04-15T17:50:51.908" v="6870" actId="478"/>
          <ac:spMkLst>
            <pc:docMk/>
            <pc:sldMk cId="3409440026" sldId="479"/>
            <ac:spMk id="9" creationId="{E8CE4BD8-F6DA-A7F0-5DC0-702DB8B2CDAD}"/>
          </ac:spMkLst>
        </pc:spChg>
        <pc:spChg chg="add mod">
          <ac:chgData name="Fabio Di Troia" userId="7de80edd88c2c9de" providerId="LiveId" clId="{C99F6D53-849A-4EDB-A29F-97847C601301}" dt="2024-04-18T16:58:07.924" v="7849" actId="207"/>
          <ac:spMkLst>
            <pc:docMk/>
            <pc:sldMk cId="3409440026" sldId="479"/>
            <ac:spMk id="11" creationId="{5A5DBF99-9A31-F76B-0E88-B3CF0D4D627B}"/>
          </ac:spMkLst>
        </pc:spChg>
        <pc:spChg chg="add del">
          <ac:chgData name="Fabio Di Troia" userId="7de80edd88c2c9de" providerId="LiveId" clId="{C99F6D53-849A-4EDB-A29F-97847C601301}" dt="2024-04-15T17:52:06.065" v="6897" actId="22"/>
          <ac:spMkLst>
            <pc:docMk/>
            <pc:sldMk cId="3409440026" sldId="479"/>
            <ac:spMk id="15" creationId="{2E99B856-78DF-156E-4B0E-85395C1A0691}"/>
          </ac:spMkLst>
        </pc:spChg>
        <pc:spChg chg="add mod">
          <ac:chgData name="Fabio Di Troia" userId="7de80edd88c2c9de" providerId="LiveId" clId="{C99F6D53-849A-4EDB-A29F-97847C601301}" dt="2024-04-15T17:52:53.966" v="6915" actId="164"/>
          <ac:spMkLst>
            <pc:docMk/>
            <pc:sldMk cId="3409440026" sldId="479"/>
            <ac:spMk id="17" creationId="{45176464-DB12-2E07-50BC-68921EE6B082}"/>
          </ac:spMkLst>
        </pc:spChg>
        <pc:grpChg chg="add mod">
          <ac:chgData name="Fabio Di Troia" userId="7de80edd88c2c9de" providerId="LiveId" clId="{C99F6D53-849A-4EDB-A29F-97847C601301}" dt="2024-04-15T17:52:53.966" v="6915" actId="164"/>
          <ac:grpSpMkLst>
            <pc:docMk/>
            <pc:sldMk cId="3409440026" sldId="479"/>
            <ac:grpSpMk id="22" creationId="{11DD35D2-D4DD-D852-2CCB-A5207E828DDB}"/>
          </ac:grpSpMkLst>
        </pc:grpChg>
        <pc:picChg chg="add mod">
          <ac:chgData name="Fabio Di Troia" userId="7de80edd88c2c9de" providerId="LiveId" clId="{C99F6D53-849A-4EDB-A29F-97847C601301}" dt="2024-04-15T17:49:39.350" v="6866" actId="1076"/>
          <ac:picMkLst>
            <pc:docMk/>
            <pc:sldMk cId="3409440026" sldId="479"/>
            <ac:picMk id="5" creationId="{C61E146F-37F1-5A1B-137A-70A7DB00DBD3}"/>
          </ac:picMkLst>
        </pc:picChg>
        <pc:picChg chg="add mod">
          <ac:chgData name="Fabio Di Troia" userId="7de80edd88c2c9de" providerId="LiveId" clId="{C99F6D53-849A-4EDB-A29F-97847C601301}" dt="2024-04-15T17:50:40.702" v="6868" actId="1076"/>
          <ac:picMkLst>
            <pc:docMk/>
            <pc:sldMk cId="3409440026" sldId="479"/>
            <ac:picMk id="7" creationId="{07C06F1C-AF5B-6F4D-1028-6D1339F6D5B9}"/>
          </ac:picMkLst>
        </pc:picChg>
        <pc:cxnChg chg="add mod">
          <ac:chgData name="Fabio Di Troia" userId="7de80edd88c2c9de" providerId="LiveId" clId="{C99F6D53-849A-4EDB-A29F-97847C601301}" dt="2024-04-15T17:52:18.983" v="6901" actId="14100"/>
          <ac:cxnSpMkLst>
            <pc:docMk/>
            <pc:sldMk cId="3409440026" sldId="479"/>
            <ac:cxnSpMk id="13" creationId="{1A440626-2216-F45C-0A69-D5D383E16C99}"/>
          </ac:cxnSpMkLst>
        </pc:cxnChg>
        <pc:cxnChg chg="add mod">
          <ac:chgData name="Fabio Di Troia" userId="7de80edd88c2c9de" providerId="LiveId" clId="{C99F6D53-849A-4EDB-A29F-97847C601301}" dt="2024-04-15T17:52:53.966" v="6915" actId="164"/>
          <ac:cxnSpMkLst>
            <pc:docMk/>
            <pc:sldMk cId="3409440026" sldId="479"/>
            <ac:cxnSpMk id="19" creationId="{F5B7CA08-F767-45DE-EC5A-D89BE4995497}"/>
          </ac:cxnSpMkLst>
        </pc:cxnChg>
      </pc:sldChg>
      <pc:sldChg chg="new del">
        <pc:chgData name="Fabio Di Troia" userId="7de80edd88c2c9de" providerId="LiveId" clId="{C99F6D53-849A-4EDB-A29F-97847C601301}" dt="2024-04-21T19:42:24.625" v="9909" actId="47"/>
        <pc:sldMkLst>
          <pc:docMk/>
          <pc:sldMk cId="4143320266" sldId="480"/>
        </pc:sldMkLst>
      </pc:sldChg>
      <pc:sldChg chg="addSp delSp modSp add mod modNotesTx">
        <pc:chgData name="Fabio Di Troia" userId="7de80edd88c2c9de" providerId="LiveId" clId="{C99F6D53-849A-4EDB-A29F-97847C601301}" dt="2024-04-23T17:47:36.183" v="10522" actId="207"/>
        <pc:sldMkLst>
          <pc:docMk/>
          <pc:sldMk cId="1239792906" sldId="481"/>
        </pc:sldMkLst>
        <pc:spChg chg="mod">
          <ac:chgData name="Fabio Di Troia" userId="7de80edd88c2c9de" providerId="LiveId" clId="{C99F6D53-849A-4EDB-A29F-97847C601301}" dt="2024-04-23T17:47:36.183" v="10522" actId="207"/>
          <ac:spMkLst>
            <pc:docMk/>
            <pc:sldMk cId="1239792906" sldId="481"/>
            <ac:spMk id="3" creationId="{D4BE8A8F-7604-FDF4-EA0C-EA53AB572EBE}"/>
          </ac:spMkLst>
        </pc:spChg>
        <pc:picChg chg="add del mod">
          <ac:chgData name="Fabio Di Troia" userId="7de80edd88c2c9de" providerId="LiveId" clId="{C99F6D53-849A-4EDB-A29F-97847C601301}" dt="2024-04-18T17:28:12.047" v="8282" actId="478"/>
          <ac:picMkLst>
            <pc:docMk/>
            <pc:sldMk cId="1239792906" sldId="481"/>
            <ac:picMk id="4" creationId="{EB0B1DF8-357B-B534-D5BD-9260D0FF9CC5}"/>
          </ac:picMkLst>
        </pc:picChg>
      </pc:sldChg>
      <pc:sldChg chg="addSp delSp modSp add del mod">
        <pc:chgData name="Fabio Di Troia" userId="7de80edd88c2c9de" providerId="LiveId" clId="{C99F6D53-849A-4EDB-A29F-97847C601301}" dt="2024-04-18T17:03:09.434" v="7905" actId="47"/>
        <pc:sldMkLst>
          <pc:docMk/>
          <pc:sldMk cId="2521149766" sldId="481"/>
        </pc:sldMkLst>
        <pc:spChg chg="mod">
          <ac:chgData name="Fabio Di Troia" userId="7de80edd88c2c9de" providerId="LiveId" clId="{C99F6D53-849A-4EDB-A29F-97847C601301}" dt="2024-04-18T17:03:04.227" v="7904" actId="20577"/>
          <ac:spMkLst>
            <pc:docMk/>
            <pc:sldMk cId="2521149766" sldId="481"/>
            <ac:spMk id="3" creationId="{D8D1087F-E6BE-6F7A-4D0C-A72C25DF08D1}"/>
          </ac:spMkLst>
        </pc:spChg>
        <pc:spChg chg="add mod">
          <ac:chgData name="Fabio Di Troia" userId="7de80edd88c2c9de" providerId="LiveId" clId="{C99F6D53-849A-4EDB-A29F-97847C601301}" dt="2024-04-18T17:01:27.357" v="7869" actId="1076"/>
          <ac:spMkLst>
            <pc:docMk/>
            <pc:sldMk cId="2521149766" sldId="481"/>
            <ac:spMk id="4" creationId="{4528990F-ADD1-5A4A-5011-C55581278E23}"/>
          </ac:spMkLst>
        </pc:spChg>
        <pc:spChg chg="del">
          <ac:chgData name="Fabio Di Troia" userId="7de80edd88c2c9de" providerId="LiveId" clId="{C99F6D53-849A-4EDB-A29F-97847C601301}" dt="2024-04-18T17:01:07.685" v="7859" actId="478"/>
          <ac:spMkLst>
            <pc:docMk/>
            <pc:sldMk cId="2521149766" sldId="481"/>
            <ac:spMk id="6" creationId="{0FD1F0CA-67F3-88FD-D8C9-0C7D07AD22A2}"/>
          </ac:spMkLst>
        </pc:spChg>
        <pc:spChg chg="add mod">
          <ac:chgData name="Fabio Di Troia" userId="7de80edd88c2c9de" providerId="LiveId" clId="{C99F6D53-849A-4EDB-A29F-97847C601301}" dt="2024-04-18T17:02:10.911" v="7883" actId="1076"/>
          <ac:spMkLst>
            <pc:docMk/>
            <pc:sldMk cId="2521149766" sldId="481"/>
            <ac:spMk id="7" creationId="{29C70719-79D8-552A-A9D0-787E82E6077B}"/>
          </ac:spMkLst>
        </pc:spChg>
        <pc:spChg chg="del">
          <ac:chgData name="Fabio Di Troia" userId="7de80edd88c2c9de" providerId="LiveId" clId="{C99F6D53-849A-4EDB-A29F-97847C601301}" dt="2024-04-18T17:02:12.296" v="7884" actId="478"/>
          <ac:spMkLst>
            <pc:docMk/>
            <pc:sldMk cId="2521149766" sldId="481"/>
            <ac:spMk id="9" creationId="{9585F8F4-003D-E07B-CE0F-9436C05170C6}"/>
          </ac:spMkLst>
        </pc:spChg>
        <pc:picChg chg="del">
          <ac:chgData name="Fabio Di Troia" userId="7de80edd88c2c9de" providerId="LiveId" clId="{C99F6D53-849A-4EDB-A29F-97847C601301}" dt="2024-04-18T17:02:13.371" v="7885" actId="478"/>
          <ac:picMkLst>
            <pc:docMk/>
            <pc:sldMk cId="2521149766" sldId="481"/>
            <ac:picMk id="11" creationId="{6AC01B3E-3BD2-16BC-550F-011273EEBC72}"/>
          </ac:picMkLst>
        </pc:picChg>
      </pc:sldChg>
      <pc:sldChg chg="modSp add mod">
        <pc:chgData name="Fabio Di Troia" userId="7de80edd88c2c9de" providerId="LiveId" clId="{C99F6D53-849A-4EDB-A29F-97847C601301}" dt="2024-04-18T17:39:33.006" v="8367" actId="14100"/>
        <pc:sldMkLst>
          <pc:docMk/>
          <pc:sldMk cId="3480809498" sldId="483"/>
        </pc:sldMkLst>
        <pc:spChg chg="mod">
          <ac:chgData name="Fabio Di Troia" userId="7de80edd88c2c9de" providerId="LiveId" clId="{C99F6D53-849A-4EDB-A29F-97847C601301}" dt="2024-04-18T17:39:21.889" v="8364" actId="14100"/>
          <ac:spMkLst>
            <pc:docMk/>
            <pc:sldMk cId="3480809498" sldId="483"/>
            <ac:spMk id="4" creationId="{83F5F767-DD08-C93A-CEF3-84DCB566B35B}"/>
          </ac:spMkLst>
        </pc:spChg>
        <pc:spChg chg="mod">
          <ac:chgData name="Fabio Di Troia" userId="7de80edd88c2c9de" providerId="LiveId" clId="{C99F6D53-849A-4EDB-A29F-97847C601301}" dt="2024-04-18T17:39:33.006" v="8367" actId="14100"/>
          <ac:spMkLst>
            <pc:docMk/>
            <pc:sldMk cId="3480809498" sldId="483"/>
            <ac:spMk id="6" creationId="{9C0D9222-189B-DBBD-BE42-62E770645CF0}"/>
          </ac:spMkLst>
        </pc:spChg>
      </pc:sldChg>
      <pc:sldChg chg="add">
        <pc:chgData name="Fabio Di Troia" userId="7de80edd88c2c9de" providerId="LiveId" clId="{C99F6D53-849A-4EDB-A29F-97847C601301}" dt="2024-04-18T17:06:06.691" v="7912"/>
        <pc:sldMkLst>
          <pc:docMk/>
          <pc:sldMk cId="2560022287" sldId="484"/>
        </pc:sldMkLst>
      </pc:sldChg>
      <pc:sldChg chg="modSp add mod">
        <pc:chgData name="Fabio Di Troia" userId="7de80edd88c2c9de" providerId="LiveId" clId="{C99F6D53-849A-4EDB-A29F-97847C601301}" dt="2024-04-23T18:12:29.145" v="10528" actId="1076"/>
        <pc:sldMkLst>
          <pc:docMk/>
          <pc:sldMk cId="938765083" sldId="485"/>
        </pc:sldMkLst>
        <pc:spChg chg="mod">
          <ac:chgData name="Fabio Di Troia" userId="7de80edd88c2c9de" providerId="LiveId" clId="{C99F6D53-849A-4EDB-A29F-97847C601301}" dt="2024-04-23T18:12:26.152" v="10527" actId="6549"/>
          <ac:spMkLst>
            <pc:docMk/>
            <pc:sldMk cId="938765083" sldId="485"/>
            <ac:spMk id="3" creationId="{DCB0DFDE-31E3-8764-E04B-1AF842BABE2E}"/>
          </ac:spMkLst>
        </pc:spChg>
        <pc:picChg chg="mod">
          <ac:chgData name="Fabio Di Troia" userId="7de80edd88c2c9de" providerId="LiveId" clId="{C99F6D53-849A-4EDB-A29F-97847C601301}" dt="2024-04-23T18:12:29.145" v="10528" actId="1076"/>
          <ac:picMkLst>
            <pc:docMk/>
            <pc:sldMk cId="938765083" sldId="485"/>
            <ac:picMk id="7" creationId="{B7C6FB2D-08AC-B644-0A6E-E085E4163984}"/>
          </ac:picMkLst>
        </pc:picChg>
      </pc:sldChg>
      <pc:sldChg chg="delSp modSp add mod">
        <pc:chgData name="Fabio Di Troia" userId="7de80edd88c2c9de" providerId="LiveId" clId="{C99F6D53-849A-4EDB-A29F-97847C601301}" dt="2024-04-18T17:42:50.082" v="8370" actId="1076"/>
        <pc:sldMkLst>
          <pc:docMk/>
          <pc:sldMk cId="3495492069" sldId="487"/>
        </pc:sldMkLst>
        <pc:spChg chg="mod">
          <ac:chgData name="Fabio Di Troia" userId="7de80edd88c2c9de" providerId="LiveId" clId="{C99F6D53-849A-4EDB-A29F-97847C601301}" dt="2024-04-18T17:42:48.237" v="8369" actId="1076"/>
          <ac:spMkLst>
            <pc:docMk/>
            <pc:sldMk cId="3495492069" sldId="487"/>
            <ac:spMk id="5" creationId="{118EEC06-E305-4C07-372A-2D86D2015871}"/>
          </ac:spMkLst>
        </pc:spChg>
        <pc:picChg chg="mod">
          <ac:chgData name="Fabio Di Troia" userId="7de80edd88c2c9de" providerId="LiveId" clId="{C99F6D53-849A-4EDB-A29F-97847C601301}" dt="2024-04-18T17:42:50.082" v="8370" actId="1076"/>
          <ac:picMkLst>
            <pc:docMk/>
            <pc:sldMk cId="3495492069" sldId="487"/>
            <ac:picMk id="2" creationId="{D0105A3A-ADB5-C4AF-CFF4-B62B02A0060D}"/>
          </ac:picMkLst>
        </pc:picChg>
        <pc:picChg chg="del">
          <ac:chgData name="Fabio Di Troia" userId="7de80edd88c2c9de" providerId="LiveId" clId="{C99F6D53-849A-4EDB-A29F-97847C601301}" dt="2024-04-18T17:42:45.526" v="8368" actId="478"/>
          <ac:picMkLst>
            <pc:docMk/>
            <pc:sldMk cId="3495492069" sldId="487"/>
            <ac:picMk id="9" creationId="{C006F91E-9D1D-7F4B-A893-C9F8B337717C}"/>
          </ac:picMkLst>
        </pc:picChg>
      </pc:sldChg>
      <pc:sldChg chg="add">
        <pc:chgData name="Fabio Di Troia" userId="7de80edd88c2c9de" providerId="LiveId" clId="{C99F6D53-849A-4EDB-A29F-97847C601301}" dt="2024-04-18T17:06:06.691" v="7912"/>
        <pc:sldMkLst>
          <pc:docMk/>
          <pc:sldMk cId="4126680709" sldId="488"/>
        </pc:sldMkLst>
      </pc:sldChg>
      <pc:sldChg chg="modSp add mod">
        <pc:chgData name="Fabio Di Troia" userId="7de80edd88c2c9de" providerId="LiveId" clId="{C99F6D53-849A-4EDB-A29F-97847C601301}" dt="2024-04-18T17:44:34.270" v="8372" actId="123"/>
        <pc:sldMkLst>
          <pc:docMk/>
          <pc:sldMk cId="2886603735" sldId="489"/>
        </pc:sldMkLst>
        <pc:spChg chg="mod">
          <ac:chgData name="Fabio Di Troia" userId="7de80edd88c2c9de" providerId="LiveId" clId="{C99F6D53-849A-4EDB-A29F-97847C601301}" dt="2024-04-18T17:44:34.270" v="8372" actId="123"/>
          <ac:spMkLst>
            <pc:docMk/>
            <pc:sldMk cId="2886603735" sldId="489"/>
            <ac:spMk id="8" creationId="{93F2828F-8A55-8131-BB94-516180B3BBAF}"/>
          </ac:spMkLst>
        </pc:spChg>
      </pc:sldChg>
      <pc:sldChg chg="addSp delSp modSp add mod">
        <pc:chgData name="Fabio Di Troia" userId="7de80edd88c2c9de" providerId="LiveId" clId="{C99F6D53-849A-4EDB-A29F-97847C601301}" dt="2024-04-23T18:20:23.854" v="10529" actId="255"/>
        <pc:sldMkLst>
          <pc:docMk/>
          <pc:sldMk cId="4073505564" sldId="490"/>
        </pc:sldMkLst>
        <pc:spChg chg="add del mod">
          <ac:chgData name="Fabio Di Troia" userId="7de80edd88c2c9de" providerId="LiveId" clId="{C99F6D53-849A-4EDB-A29F-97847C601301}" dt="2024-04-18T17:48:18.362" v="8395" actId="478"/>
          <ac:spMkLst>
            <pc:docMk/>
            <pc:sldMk cId="4073505564" sldId="490"/>
            <ac:spMk id="2" creationId="{3C0938EE-0913-64BB-5903-5FD4C540F12D}"/>
          </ac:spMkLst>
        </pc:spChg>
        <pc:spChg chg="mod">
          <ac:chgData name="Fabio Di Troia" userId="7de80edd88c2c9de" providerId="LiveId" clId="{C99F6D53-849A-4EDB-A29F-97847C601301}" dt="2024-04-23T18:20:23.854" v="10529" actId="255"/>
          <ac:spMkLst>
            <pc:docMk/>
            <pc:sldMk cId="4073505564" sldId="490"/>
            <ac:spMk id="8" creationId="{93F2828F-8A55-8131-BB94-516180B3BBAF}"/>
          </ac:spMkLst>
        </pc:spChg>
        <pc:spChg chg="mod">
          <ac:chgData name="Fabio Di Troia" userId="7de80edd88c2c9de" providerId="LiveId" clId="{C99F6D53-849A-4EDB-A29F-97847C601301}" dt="2024-04-18T17:45:58.039" v="8392" actId="1038"/>
          <ac:spMkLst>
            <pc:docMk/>
            <pc:sldMk cId="4073505564" sldId="490"/>
            <ac:spMk id="10" creationId="{23E249C2-CBF0-E3EE-6C3E-A431D99B4BED}"/>
          </ac:spMkLst>
        </pc:spChg>
      </pc:sldChg>
      <pc:sldChg chg="addSp delSp modSp add mod">
        <pc:chgData name="Fabio Di Troia" userId="7de80edd88c2c9de" providerId="LiveId" clId="{C99F6D53-849A-4EDB-A29F-97847C601301}" dt="2024-04-23T18:20:29.960" v="10530" actId="255"/>
        <pc:sldMkLst>
          <pc:docMk/>
          <pc:sldMk cId="1699803124" sldId="492"/>
        </pc:sldMkLst>
        <pc:spChg chg="add del mod">
          <ac:chgData name="Fabio Di Troia" userId="7de80edd88c2c9de" providerId="LiveId" clId="{C99F6D53-849A-4EDB-A29F-97847C601301}" dt="2024-04-18T17:48:22.166" v="8396" actId="478"/>
          <ac:spMkLst>
            <pc:docMk/>
            <pc:sldMk cId="1699803124" sldId="492"/>
            <ac:spMk id="2" creationId="{629A682E-D0CD-4B7B-57C2-53474AF3E663}"/>
          </ac:spMkLst>
        </pc:spChg>
        <pc:spChg chg="add mod">
          <ac:chgData name="Fabio Di Troia" userId="7de80edd88c2c9de" providerId="LiveId" clId="{C99F6D53-849A-4EDB-A29F-97847C601301}" dt="2024-04-18T17:47:53.165" v="8394"/>
          <ac:spMkLst>
            <pc:docMk/>
            <pc:sldMk cId="1699803124" sldId="492"/>
            <ac:spMk id="5" creationId="{A474829B-82FE-D4EF-2C3C-E5838E04AF67}"/>
          </ac:spMkLst>
        </pc:spChg>
        <pc:spChg chg="mod">
          <ac:chgData name="Fabio Di Troia" userId="7de80edd88c2c9de" providerId="LiveId" clId="{C99F6D53-849A-4EDB-A29F-97847C601301}" dt="2024-04-23T18:20:29.960" v="10530" actId="255"/>
          <ac:spMkLst>
            <pc:docMk/>
            <pc:sldMk cId="1699803124" sldId="492"/>
            <ac:spMk id="8" creationId="{93F2828F-8A55-8131-BB94-516180B3BBAF}"/>
          </ac:spMkLst>
        </pc:spChg>
        <pc:spChg chg="del">
          <ac:chgData name="Fabio Di Troia" userId="7de80edd88c2c9de" providerId="LiveId" clId="{C99F6D53-849A-4EDB-A29F-97847C601301}" dt="2024-04-18T17:47:48.535" v="8393" actId="478"/>
          <ac:spMkLst>
            <pc:docMk/>
            <pc:sldMk cId="1699803124" sldId="492"/>
            <ac:spMk id="10" creationId="{23E249C2-CBF0-E3EE-6C3E-A431D99B4BED}"/>
          </ac:spMkLst>
        </pc:spChg>
      </pc:sldChg>
      <pc:sldChg chg="addSp modSp new mod modNotesTx">
        <pc:chgData name="Fabio Di Troia" userId="7de80edd88c2c9de" providerId="LiveId" clId="{C99F6D53-849A-4EDB-A29F-97847C601301}" dt="2024-04-18T19:20:53.982" v="8453" actId="1035"/>
        <pc:sldMkLst>
          <pc:docMk/>
          <pc:sldMk cId="1777625331" sldId="493"/>
        </pc:sldMkLst>
        <pc:picChg chg="add mod">
          <ac:chgData name="Fabio Di Troia" userId="7de80edd88c2c9de" providerId="LiveId" clId="{C99F6D53-849A-4EDB-A29F-97847C601301}" dt="2024-04-18T19:19:35.280" v="8412" actId="1076"/>
          <ac:picMkLst>
            <pc:docMk/>
            <pc:sldMk cId="1777625331" sldId="493"/>
            <ac:picMk id="3" creationId="{4B7A91C1-0EB4-3B01-3A3B-E84C47626B33}"/>
          </ac:picMkLst>
        </pc:picChg>
        <pc:picChg chg="add mod">
          <ac:chgData name="Fabio Di Troia" userId="7de80edd88c2c9de" providerId="LiveId" clId="{C99F6D53-849A-4EDB-A29F-97847C601301}" dt="2024-04-18T19:19:36.730" v="8413" actId="1076"/>
          <ac:picMkLst>
            <pc:docMk/>
            <pc:sldMk cId="1777625331" sldId="493"/>
            <ac:picMk id="5" creationId="{CC07512E-50D8-5E35-C8F0-FCEDAB665E68}"/>
          </ac:picMkLst>
        </pc:picChg>
        <pc:picChg chg="add mod">
          <ac:chgData name="Fabio Di Troia" userId="7de80edd88c2c9de" providerId="LiveId" clId="{C99F6D53-849A-4EDB-A29F-97847C601301}" dt="2024-04-18T19:19:38.858" v="8415" actId="1076"/>
          <ac:picMkLst>
            <pc:docMk/>
            <pc:sldMk cId="1777625331" sldId="493"/>
            <ac:picMk id="7" creationId="{DABEF31B-9C9D-B013-9D8E-D83BCFDBADDF}"/>
          </ac:picMkLst>
        </pc:picChg>
        <pc:picChg chg="add mod">
          <ac:chgData name="Fabio Di Troia" userId="7de80edd88c2c9de" providerId="LiveId" clId="{C99F6D53-849A-4EDB-A29F-97847C601301}" dt="2024-04-18T19:20:53.982" v="8453" actId="1035"/>
          <ac:picMkLst>
            <pc:docMk/>
            <pc:sldMk cId="1777625331" sldId="493"/>
            <ac:picMk id="9" creationId="{6EB97866-C451-9147-CA0B-CF8EDBB82250}"/>
          </ac:picMkLst>
        </pc:picChg>
      </pc:sldChg>
      <pc:sldChg chg="modSp new mod ord">
        <pc:chgData name="Fabio Di Troia" userId="7de80edd88c2c9de" providerId="LiveId" clId="{C99F6D53-849A-4EDB-A29F-97847C601301}" dt="2024-04-21T18:33:41.164" v="8674" actId="20577"/>
        <pc:sldMkLst>
          <pc:docMk/>
          <pc:sldMk cId="2998318872" sldId="494"/>
        </pc:sldMkLst>
        <pc:spChg chg="mod">
          <ac:chgData name="Fabio Di Troia" userId="7de80edd88c2c9de" providerId="LiveId" clId="{C99F6D53-849A-4EDB-A29F-97847C601301}" dt="2024-04-21T18:30:44.397" v="8530" actId="20577"/>
          <ac:spMkLst>
            <pc:docMk/>
            <pc:sldMk cId="2998318872" sldId="494"/>
            <ac:spMk id="2" creationId="{37157CDE-97AC-C1F8-070D-058B4A08B10D}"/>
          </ac:spMkLst>
        </pc:spChg>
        <pc:spChg chg="mod">
          <ac:chgData name="Fabio Di Troia" userId="7de80edd88c2c9de" providerId="LiveId" clId="{C99F6D53-849A-4EDB-A29F-97847C601301}" dt="2024-04-21T18:33:41.164" v="8674" actId="20577"/>
          <ac:spMkLst>
            <pc:docMk/>
            <pc:sldMk cId="2998318872" sldId="494"/>
            <ac:spMk id="3" creationId="{E316D898-2DD8-2929-20A5-0E59D7C420B8}"/>
          </ac:spMkLst>
        </pc:spChg>
      </pc:sldChg>
      <pc:sldChg chg="addSp modSp add mod">
        <pc:chgData name="Fabio Di Troia" userId="7de80edd88c2c9de" providerId="LiveId" clId="{C99F6D53-849A-4EDB-A29F-97847C601301}" dt="2024-04-23T18:24:20.323" v="10535" actId="20577"/>
        <pc:sldMkLst>
          <pc:docMk/>
          <pc:sldMk cId="2310231907" sldId="495"/>
        </pc:sldMkLst>
        <pc:spChg chg="mod">
          <ac:chgData name="Fabio Di Troia" userId="7de80edd88c2c9de" providerId="LiveId" clId="{C99F6D53-849A-4EDB-A29F-97847C601301}" dt="2024-04-23T18:24:20.323" v="10535" actId="20577"/>
          <ac:spMkLst>
            <pc:docMk/>
            <pc:sldMk cId="2310231907" sldId="495"/>
            <ac:spMk id="3" creationId="{E316D898-2DD8-2929-20A5-0E59D7C420B8}"/>
          </ac:spMkLst>
        </pc:spChg>
        <pc:picChg chg="add mod">
          <ac:chgData name="Fabio Di Troia" userId="7de80edd88c2c9de" providerId="LiveId" clId="{C99F6D53-849A-4EDB-A29F-97847C601301}" dt="2024-04-21T18:34:39.538" v="8694" actId="1076"/>
          <ac:picMkLst>
            <pc:docMk/>
            <pc:sldMk cId="2310231907" sldId="495"/>
            <ac:picMk id="5" creationId="{BAAA0F63-C718-D7D0-4607-295B627ED9E2}"/>
          </ac:picMkLst>
        </pc:picChg>
      </pc:sldChg>
      <pc:sldChg chg="addSp delSp modSp add mod modTransition">
        <pc:chgData name="Fabio Di Troia" userId="7de80edd88c2c9de" providerId="LiveId" clId="{C99F6D53-849A-4EDB-A29F-97847C601301}" dt="2024-04-21T19:52:34.847" v="10065" actId="1076"/>
        <pc:sldMkLst>
          <pc:docMk/>
          <pc:sldMk cId="3744670122" sldId="496"/>
        </pc:sldMkLst>
        <pc:spChg chg="del">
          <ac:chgData name="Fabio Di Troia" userId="7de80edd88c2c9de" providerId="LiveId" clId="{C99F6D53-849A-4EDB-A29F-97847C601301}" dt="2024-04-21T18:55:45.718" v="9348" actId="478"/>
          <ac:spMkLst>
            <pc:docMk/>
            <pc:sldMk cId="3744670122" sldId="496"/>
            <ac:spMk id="2" creationId="{35BB364F-55AB-AA2D-B5EE-BC6AF47C33A2}"/>
          </ac:spMkLst>
        </pc:spChg>
        <pc:spChg chg="del mod">
          <ac:chgData name="Fabio Di Troia" userId="7de80edd88c2c9de" providerId="LiveId" clId="{C99F6D53-849A-4EDB-A29F-97847C601301}" dt="2024-04-21T18:50:05.510" v="9254" actId="478"/>
          <ac:spMkLst>
            <pc:docMk/>
            <pc:sldMk cId="3744670122" sldId="496"/>
            <ac:spMk id="3" creationId="{493DAE29-D924-7527-CBCC-9BC213488B73}"/>
          </ac:spMkLst>
        </pc:spChg>
        <pc:spChg chg="mod">
          <ac:chgData name="Fabio Di Troia" userId="7de80edd88c2c9de" providerId="LiveId" clId="{C99F6D53-849A-4EDB-A29F-97847C601301}" dt="2024-04-21T18:55:51.754" v="9375" actId="1035"/>
          <ac:spMkLst>
            <pc:docMk/>
            <pc:sldMk cId="3744670122" sldId="496"/>
            <ac:spMk id="5" creationId="{D71858CE-6488-1BE7-13F3-FC653C81992F}"/>
          </ac:spMkLst>
        </pc:spChg>
        <pc:spChg chg="add mod">
          <ac:chgData name="Fabio Di Troia" userId="7de80edd88c2c9de" providerId="LiveId" clId="{C99F6D53-849A-4EDB-A29F-97847C601301}" dt="2024-04-21T18:55:51.754" v="9375" actId="1035"/>
          <ac:spMkLst>
            <pc:docMk/>
            <pc:sldMk cId="3744670122" sldId="496"/>
            <ac:spMk id="6" creationId="{82428335-7ABD-4F61-724A-3E1025063C56}"/>
          </ac:spMkLst>
        </pc:spChg>
        <pc:spChg chg="add mod">
          <ac:chgData name="Fabio Di Troia" userId="7de80edd88c2c9de" providerId="LiveId" clId="{C99F6D53-849A-4EDB-A29F-97847C601301}" dt="2024-04-21T18:55:51.754" v="9375" actId="1035"/>
          <ac:spMkLst>
            <pc:docMk/>
            <pc:sldMk cId="3744670122" sldId="496"/>
            <ac:spMk id="7" creationId="{D1F5A668-F201-D1A2-485E-8C04D3C0AA96}"/>
          </ac:spMkLst>
        </pc:spChg>
        <pc:spChg chg="add mod">
          <ac:chgData name="Fabio Di Troia" userId="7de80edd88c2c9de" providerId="LiveId" clId="{C99F6D53-849A-4EDB-A29F-97847C601301}" dt="2024-04-21T18:55:51.754" v="9375" actId="1035"/>
          <ac:spMkLst>
            <pc:docMk/>
            <pc:sldMk cId="3744670122" sldId="496"/>
            <ac:spMk id="8" creationId="{0AEF948C-968E-989F-1029-9ADE54C32DB3}"/>
          </ac:spMkLst>
        </pc:spChg>
        <pc:spChg chg="add mod">
          <ac:chgData name="Fabio Di Troia" userId="7de80edd88c2c9de" providerId="LiveId" clId="{C99F6D53-849A-4EDB-A29F-97847C601301}" dt="2024-04-21T18:55:51.754" v="9375" actId="1035"/>
          <ac:spMkLst>
            <pc:docMk/>
            <pc:sldMk cId="3744670122" sldId="496"/>
            <ac:spMk id="9" creationId="{B0E4CD99-91EB-1C15-2298-D33877F7607B}"/>
          </ac:spMkLst>
        </pc:spChg>
        <pc:spChg chg="add mod">
          <ac:chgData name="Fabio Di Troia" userId="7de80edd88c2c9de" providerId="LiveId" clId="{C99F6D53-849A-4EDB-A29F-97847C601301}" dt="2024-04-21T18:55:51.754" v="9375" actId="1035"/>
          <ac:spMkLst>
            <pc:docMk/>
            <pc:sldMk cId="3744670122" sldId="496"/>
            <ac:spMk id="10" creationId="{1E77CA01-FDA8-FB2F-BB5A-2A47DC8BC8DC}"/>
          </ac:spMkLst>
        </pc:spChg>
        <pc:spChg chg="add mod">
          <ac:chgData name="Fabio Di Troia" userId="7de80edd88c2c9de" providerId="LiveId" clId="{C99F6D53-849A-4EDB-A29F-97847C601301}" dt="2024-04-21T18:55:51.754" v="9375" actId="1035"/>
          <ac:spMkLst>
            <pc:docMk/>
            <pc:sldMk cId="3744670122" sldId="496"/>
            <ac:spMk id="11" creationId="{50ECD821-5339-884E-B541-07BC11D944E5}"/>
          </ac:spMkLst>
        </pc:spChg>
        <pc:spChg chg="add del mod">
          <ac:chgData name="Fabio Di Troia" userId="7de80edd88c2c9de" providerId="LiveId" clId="{C99F6D53-849A-4EDB-A29F-97847C601301}" dt="2024-04-21T18:57:02.378" v="9396" actId="478"/>
          <ac:spMkLst>
            <pc:docMk/>
            <pc:sldMk cId="3744670122" sldId="496"/>
            <ac:spMk id="13" creationId="{2A3AFACD-BDEE-C17F-9771-2697D60B1190}"/>
          </ac:spMkLst>
        </pc:spChg>
        <pc:spChg chg="add del mod">
          <ac:chgData name="Fabio Di Troia" userId="7de80edd88c2c9de" providerId="LiveId" clId="{C99F6D53-849A-4EDB-A29F-97847C601301}" dt="2024-04-21T18:57:03.522" v="9397" actId="478"/>
          <ac:spMkLst>
            <pc:docMk/>
            <pc:sldMk cId="3744670122" sldId="496"/>
            <ac:spMk id="15" creationId="{ABCBF267-2476-0A33-E752-2B3F883732EF}"/>
          </ac:spMkLst>
        </pc:spChg>
        <pc:spChg chg="add del mod">
          <ac:chgData name="Fabio Di Troia" userId="7de80edd88c2c9de" providerId="LiveId" clId="{C99F6D53-849A-4EDB-A29F-97847C601301}" dt="2024-04-21T18:57:05.335" v="9398" actId="478"/>
          <ac:spMkLst>
            <pc:docMk/>
            <pc:sldMk cId="3744670122" sldId="496"/>
            <ac:spMk id="17" creationId="{E60825CB-8294-ACE1-5E38-8C5CD3B8B2E6}"/>
          </ac:spMkLst>
        </pc:spChg>
        <pc:spChg chg="add del mod">
          <ac:chgData name="Fabio Di Troia" userId="7de80edd88c2c9de" providerId="LiveId" clId="{C99F6D53-849A-4EDB-A29F-97847C601301}" dt="2024-04-21T18:55:46.944" v="9349" actId="478"/>
          <ac:spMkLst>
            <pc:docMk/>
            <pc:sldMk cId="3744670122" sldId="496"/>
            <ac:spMk id="19" creationId="{7D10416C-1996-5B9A-FA94-2DA9A8B4D2E4}"/>
          </ac:spMkLst>
        </pc:spChg>
        <pc:spChg chg="add mod">
          <ac:chgData name="Fabio Di Troia" userId="7de80edd88c2c9de" providerId="LiveId" clId="{C99F6D53-849A-4EDB-A29F-97847C601301}" dt="2024-04-21T19:52:34.847" v="10065" actId="1076"/>
          <ac:spMkLst>
            <pc:docMk/>
            <pc:sldMk cId="3744670122" sldId="496"/>
            <ac:spMk id="21" creationId="{4C9BA5E9-E2E6-4380-0CD0-74AA4CB8D889}"/>
          </ac:spMkLst>
        </pc:spChg>
        <pc:picChg chg="add del mod">
          <ac:chgData name="Fabio Di Troia" userId="7de80edd88c2c9de" providerId="LiveId" clId="{C99F6D53-849A-4EDB-A29F-97847C601301}" dt="2024-04-21T18:48:46.533" v="9251" actId="478"/>
          <ac:picMkLst>
            <pc:docMk/>
            <pc:sldMk cId="3744670122" sldId="496"/>
            <ac:picMk id="4" creationId="{5253AB45-1DC9-DDAF-0718-B5FD1744E359}"/>
          </ac:picMkLst>
        </pc:picChg>
      </pc:sldChg>
      <pc:sldChg chg="delSp modSp add mod modTransition">
        <pc:chgData name="Fabio Di Troia" userId="7de80edd88c2c9de" providerId="LiveId" clId="{C99F6D53-849A-4EDB-A29F-97847C601301}" dt="2024-04-21T19:48:16.342" v="9941"/>
        <pc:sldMkLst>
          <pc:docMk/>
          <pc:sldMk cId="3149550462" sldId="497"/>
        </pc:sldMkLst>
        <pc:spChg chg="mod">
          <ac:chgData name="Fabio Di Troia" userId="7de80edd88c2c9de" providerId="LiveId" clId="{C99F6D53-849A-4EDB-A29F-97847C601301}" dt="2024-04-21T18:57:53.700" v="9412" actId="113"/>
          <ac:spMkLst>
            <pc:docMk/>
            <pc:sldMk cId="3149550462" sldId="497"/>
            <ac:spMk id="5" creationId="{D71858CE-6488-1BE7-13F3-FC653C81992F}"/>
          </ac:spMkLst>
        </pc:spChg>
        <pc:spChg chg="mod">
          <ac:chgData name="Fabio Di Troia" userId="7de80edd88c2c9de" providerId="LiveId" clId="{C99F6D53-849A-4EDB-A29F-97847C601301}" dt="2024-04-21T18:57:49.310" v="9410" actId="207"/>
          <ac:spMkLst>
            <pc:docMk/>
            <pc:sldMk cId="3149550462" sldId="497"/>
            <ac:spMk id="13" creationId="{2A3AFACD-BDEE-C17F-9771-2697D60B1190}"/>
          </ac:spMkLst>
        </pc:spChg>
        <pc:spChg chg="del">
          <ac:chgData name="Fabio Di Troia" userId="7de80edd88c2c9de" providerId="LiveId" clId="{C99F6D53-849A-4EDB-A29F-97847C601301}" dt="2024-04-21T18:57:12.436" v="9402" actId="478"/>
          <ac:spMkLst>
            <pc:docMk/>
            <pc:sldMk cId="3149550462" sldId="497"/>
            <ac:spMk id="15" creationId="{ABCBF267-2476-0A33-E752-2B3F883732EF}"/>
          </ac:spMkLst>
        </pc:spChg>
        <pc:spChg chg="del">
          <ac:chgData name="Fabio Di Troia" userId="7de80edd88c2c9de" providerId="LiveId" clId="{C99F6D53-849A-4EDB-A29F-97847C601301}" dt="2024-04-21T18:57:13.777" v="9403" actId="478"/>
          <ac:spMkLst>
            <pc:docMk/>
            <pc:sldMk cId="3149550462" sldId="497"/>
            <ac:spMk id="17" creationId="{E60825CB-8294-ACE1-5E38-8C5CD3B8B2E6}"/>
          </ac:spMkLst>
        </pc:spChg>
      </pc:sldChg>
      <pc:sldChg chg="add del">
        <pc:chgData name="Fabio Di Troia" userId="7de80edd88c2c9de" providerId="LiveId" clId="{C99F6D53-849A-4EDB-A29F-97847C601301}" dt="2024-04-21T19:01:04.878" v="9448" actId="47"/>
        <pc:sldMkLst>
          <pc:docMk/>
          <pc:sldMk cId="3284483122" sldId="498"/>
        </pc:sldMkLst>
      </pc:sldChg>
      <pc:sldChg chg="add del">
        <pc:chgData name="Fabio Di Troia" userId="7de80edd88c2c9de" providerId="LiveId" clId="{C99F6D53-849A-4EDB-A29F-97847C601301}" dt="2024-04-21T19:01:06.440" v="9449" actId="47"/>
        <pc:sldMkLst>
          <pc:docMk/>
          <pc:sldMk cId="913983066" sldId="499"/>
        </pc:sldMkLst>
      </pc:sldChg>
      <pc:sldChg chg="add del">
        <pc:chgData name="Fabio Di Troia" userId="7de80edd88c2c9de" providerId="LiveId" clId="{C99F6D53-849A-4EDB-A29F-97847C601301}" dt="2024-04-21T19:01:09.938" v="9450" actId="47"/>
        <pc:sldMkLst>
          <pc:docMk/>
          <pc:sldMk cId="2139935086" sldId="500"/>
        </pc:sldMkLst>
      </pc:sldChg>
      <pc:sldChg chg="addSp modSp add modTransition">
        <pc:chgData name="Fabio Di Troia" userId="7de80edd88c2c9de" providerId="LiveId" clId="{C99F6D53-849A-4EDB-A29F-97847C601301}" dt="2024-04-21T19:48:18.209" v="9942"/>
        <pc:sldMkLst>
          <pc:docMk/>
          <pc:sldMk cId="2712936946" sldId="501"/>
        </pc:sldMkLst>
        <pc:spChg chg="add mod">
          <ac:chgData name="Fabio Di Troia" userId="7de80edd88c2c9de" providerId="LiveId" clId="{C99F6D53-849A-4EDB-A29F-97847C601301}" dt="2024-04-21T18:59:18.103" v="9423" actId="113"/>
          <ac:spMkLst>
            <pc:docMk/>
            <pc:sldMk cId="2712936946" sldId="501"/>
            <ac:spMk id="2" creationId="{AEFA3D72-3FD5-4ED6-F893-E64CE27866AF}"/>
          </ac:spMkLst>
        </pc:spChg>
        <pc:spChg chg="mod">
          <ac:chgData name="Fabio Di Troia" userId="7de80edd88c2c9de" providerId="LiveId" clId="{C99F6D53-849A-4EDB-A29F-97847C601301}" dt="2024-04-21T18:59:50.837" v="9426" actId="207"/>
          <ac:spMkLst>
            <pc:docMk/>
            <pc:sldMk cId="2712936946" sldId="501"/>
            <ac:spMk id="5" creationId="{D71858CE-6488-1BE7-13F3-FC653C81992F}"/>
          </ac:spMkLst>
        </pc:spChg>
      </pc:sldChg>
      <pc:sldChg chg="addSp modSp add mod modTransition">
        <pc:chgData name="Fabio Di Troia" userId="7de80edd88c2c9de" providerId="LiveId" clId="{C99F6D53-849A-4EDB-A29F-97847C601301}" dt="2024-04-21T19:48:19.993" v="9943"/>
        <pc:sldMkLst>
          <pc:docMk/>
          <pc:sldMk cId="627595684" sldId="502"/>
        </pc:sldMkLst>
        <pc:spChg chg="add mod">
          <ac:chgData name="Fabio Di Troia" userId="7de80edd88c2c9de" providerId="LiveId" clId="{C99F6D53-849A-4EDB-A29F-97847C601301}" dt="2024-04-21T19:00:56.053" v="9447" actId="1035"/>
          <ac:spMkLst>
            <pc:docMk/>
            <pc:sldMk cId="627595684" sldId="502"/>
            <ac:spMk id="3" creationId="{370FBB2F-649A-3699-DF0F-7CB612921509}"/>
          </ac:spMkLst>
        </pc:spChg>
        <pc:spChg chg="mod">
          <ac:chgData name="Fabio Di Troia" userId="7de80edd88c2c9de" providerId="LiveId" clId="{C99F6D53-849A-4EDB-A29F-97847C601301}" dt="2024-04-21T19:00:49.227" v="9444" actId="207"/>
          <ac:spMkLst>
            <pc:docMk/>
            <pc:sldMk cId="627595684" sldId="502"/>
            <ac:spMk id="5" creationId="{D71858CE-6488-1BE7-13F3-FC653C81992F}"/>
          </ac:spMkLst>
        </pc:spChg>
      </pc:sldChg>
      <pc:sldChg chg="addSp delSp modSp add mod">
        <pc:chgData name="Fabio Di Troia" userId="7de80edd88c2c9de" providerId="LiveId" clId="{C99F6D53-849A-4EDB-A29F-97847C601301}" dt="2024-04-21T19:36:17.889" v="9751" actId="20577"/>
        <pc:sldMkLst>
          <pc:docMk/>
          <pc:sldMk cId="1213703442" sldId="503"/>
        </pc:sldMkLst>
        <pc:spChg chg="mod">
          <ac:chgData name="Fabio Di Troia" userId="7de80edd88c2c9de" providerId="LiveId" clId="{C99F6D53-849A-4EDB-A29F-97847C601301}" dt="2024-04-21T19:36:17.889" v="9751" actId="20577"/>
          <ac:spMkLst>
            <pc:docMk/>
            <pc:sldMk cId="1213703442" sldId="503"/>
            <ac:spMk id="3" creationId="{27E9894E-2B35-6BE5-B834-2D33F8C121F5}"/>
          </ac:spMkLst>
        </pc:spChg>
        <pc:picChg chg="add del mod">
          <ac:chgData name="Fabio Di Troia" userId="7de80edd88c2c9de" providerId="LiveId" clId="{C99F6D53-849A-4EDB-A29F-97847C601301}" dt="2024-04-21T19:36:14.742" v="9749" actId="478"/>
          <ac:picMkLst>
            <pc:docMk/>
            <pc:sldMk cId="1213703442" sldId="503"/>
            <ac:picMk id="4" creationId="{78E09D52-8387-15F9-B8AD-67A20ECE7161}"/>
          </ac:picMkLst>
        </pc:picChg>
        <pc:picChg chg="del">
          <ac:chgData name="Fabio Di Troia" userId="7de80edd88c2c9de" providerId="LiveId" clId="{C99F6D53-849A-4EDB-A29F-97847C601301}" dt="2024-04-21T19:34:40.137" v="9730" actId="478"/>
          <ac:picMkLst>
            <pc:docMk/>
            <pc:sldMk cId="1213703442" sldId="503"/>
            <ac:picMk id="5" creationId="{0656FBFD-9E20-CD32-F8F2-A2CBAFCD11D9}"/>
          </ac:picMkLst>
        </pc:picChg>
        <pc:picChg chg="add mod">
          <ac:chgData name="Fabio Di Troia" userId="7de80edd88c2c9de" providerId="LiveId" clId="{C99F6D53-849A-4EDB-A29F-97847C601301}" dt="2024-04-21T19:36:15.070" v="9750"/>
          <ac:picMkLst>
            <pc:docMk/>
            <pc:sldMk cId="1213703442" sldId="503"/>
            <ac:picMk id="6" creationId="{DFAD7E24-8A56-5904-878C-66A896EBF785}"/>
          </ac:picMkLst>
        </pc:picChg>
      </pc:sldChg>
      <pc:sldChg chg="modSp add mod">
        <pc:chgData name="Fabio Di Troia" userId="7de80edd88c2c9de" providerId="LiveId" clId="{C99F6D53-849A-4EDB-A29F-97847C601301}" dt="2024-04-21T19:39:15.185" v="9847" actId="1076"/>
        <pc:sldMkLst>
          <pc:docMk/>
          <pc:sldMk cId="3149033926" sldId="504"/>
        </pc:sldMkLst>
        <pc:spChg chg="mod">
          <ac:chgData name="Fabio Di Troia" userId="7de80edd88c2c9de" providerId="LiveId" clId="{C99F6D53-849A-4EDB-A29F-97847C601301}" dt="2024-04-21T19:39:11.743" v="9846" actId="27636"/>
          <ac:spMkLst>
            <pc:docMk/>
            <pc:sldMk cId="3149033926" sldId="504"/>
            <ac:spMk id="3" creationId="{9FAC5F75-CFCF-4CB4-FA33-B10E19104320}"/>
          </ac:spMkLst>
        </pc:spChg>
        <pc:picChg chg="mod">
          <ac:chgData name="Fabio Di Troia" userId="7de80edd88c2c9de" providerId="LiveId" clId="{C99F6D53-849A-4EDB-A29F-97847C601301}" dt="2024-04-21T19:39:15.185" v="9847" actId="1076"/>
          <ac:picMkLst>
            <pc:docMk/>
            <pc:sldMk cId="3149033926" sldId="504"/>
            <ac:picMk id="5" creationId="{7DC2FAA2-ED3C-7FFA-2BE7-1DD79CC02AB5}"/>
          </ac:picMkLst>
        </pc:picChg>
      </pc:sldChg>
      <pc:sldChg chg="addSp new mod modNotesTx">
        <pc:chgData name="Fabio Di Troia" userId="7de80edd88c2c9de" providerId="LiveId" clId="{C99F6D53-849A-4EDB-A29F-97847C601301}" dt="2024-04-23T17:45:02.425" v="10519"/>
        <pc:sldMkLst>
          <pc:docMk/>
          <pc:sldMk cId="2426108174" sldId="505"/>
        </pc:sldMkLst>
        <pc:picChg chg="add">
          <ac:chgData name="Fabio Di Troia" userId="7de80edd88c2c9de" providerId="LiveId" clId="{C99F6D53-849A-4EDB-A29F-97847C601301}" dt="2024-04-23T17:39:13.681" v="10068" actId="22"/>
          <ac:picMkLst>
            <pc:docMk/>
            <pc:sldMk cId="2426108174" sldId="505"/>
            <ac:picMk id="3" creationId="{6787D70E-0CE8-C2E2-2F86-B3AF66B81711}"/>
          </ac:picMkLst>
        </pc:picChg>
      </pc:sldChg>
      <pc:sldChg chg="addSp new mod ord modNotesTx">
        <pc:chgData name="Fabio Di Troia" userId="7de80edd88c2c9de" providerId="LiveId" clId="{C99F6D53-849A-4EDB-A29F-97847C601301}" dt="2024-04-23T17:44:56.268" v="10518" actId="20577"/>
        <pc:sldMkLst>
          <pc:docMk/>
          <pc:sldMk cId="740845461" sldId="506"/>
        </pc:sldMkLst>
        <pc:picChg chg="add">
          <ac:chgData name="Fabio Di Troia" userId="7de80edd88c2c9de" providerId="LiveId" clId="{C99F6D53-849A-4EDB-A29F-97847C601301}" dt="2024-04-23T17:41:10.586" v="10070" actId="22"/>
          <ac:picMkLst>
            <pc:docMk/>
            <pc:sldMk cId="740845461" sldId="506"/>
            <ac:picMk id="3" creationId="{F4148FA2-2E13-2019-8130-D59A7D26D706}"/>
          </ac:picMkLst>
        </pc:picChg>
      </pc:sldChg>
      <pc:sldChg chg="addSp new mod ord modNotesTx">
        <pc:chgData name="Fabio Di Troia" userId="7de80edd88c2c9de" providerId="LiveId" clId="{C99F6D53-849A-4EDB-A29F-97847C601301}" dt="2024-04-23T17:44:48.428" v="10492" actId="20577"/>
        <pc:sldMkLst>
          <pc:docMk/>
          <pc:sldMk cId="1723450487" sldId="507"/>
        </pc:sldMkLst>
        <pc:picChg chg="add">
          <ac:chgData name="Fabio Di Troia" userId="7de80edd88c2c9de" providerId="LiveId" clId="{C99F6D53-849A-4EDB-A29F-97847C601301}" dt="2024-04-23T17:41:47.898" v="10072" actId="22"/>
          <ac:picMkLst>
            <pc:docMk/>
            <pc:sldMk cId="1723450487" sldId="507"/>
            <ac:picMk id="3" creationId="{43F0CD49-F2D3-CC7C-257D-7D2977FDFD4D}"/>
          </ac:picMkLst>
        </pc:picChg>
      </pc:sldChg>
      <pc:sldChg chg="addSp new mod ord modNotesTx">
        <pc:chgData name="Fabio Di Troia" userId="7de80edd88c2c9de" providerId="LiveId" clId="{C99F6D53-849A-4EDB-A29F-97847C601301}" dt="2024-04-23T17:44:31.208" v="10381" actId="20577"/>
        <pc:sldMkLst>
          <pc:docMk/>
          <pc:sldMk cId="4066200122" sldId="508"/>
        </pc:sldMkLst>
        <pc:picChg chg="add">
          <ac:chgData name="Fabio Di Troia" userId="7de80edd88c2c9de" providerId="LiveId" clId="{C99F6D53-849A-4EDB-A29F-97847C601301}" dt="2024-04-23T17:42:39.482" v="10074" actId="22"/>
          <ac:picMkLst>
            <pc:docMk/>
            <pc:sldMk cId="4066200122" sldId="508"/>
            <ac:picMk id="3" creationId="{C36E1AEB-3B35-9C91-FDBD-E8E34612DB49}"/>
          </ac:picMkLst>
        </pc:picChg>
      </pc:sldChg>
    </pc:docChg>
  </pc:docChgLst>
  <pc:docChgLst>
    <pc:chgData name="Fabio Di Troia" userId="7de80edd88c2c9de" providerId="LiveId" clId="{EF1EE7CD-3703-4AA4-9E93-ACB9CE45904E}"/>
    <pc:docChg chg="undo redo custSel addSld delSld modSld sldOrd">
      <pc:chgData name="Fabio Di Troia" userId="7de80edd88c2c9de" providerId="LiveId" clId="{EF1EE7CD-3703-4AA4-9E93-ACB9CE45904E}" dt="2024-03-19T19:56:52.379" v="10742" actId="207"/>
      <pc:docMkLst>
        <pc:docMk/>
      </pc:docMkLst>
      <pc:sldChg chg="modAnim">
        <pc:chgData name="Fabio Di Troia" userId="7de80edd88c2c9de" providerId="LiveId" clId="{EF1EE7CD-3703-4AA4-9E93-ACB9CE45904E}" dt="2024-03-19T19:09:06.631" v="10708"/>
        <pc:sldMkLst>
          <pc:docMk/>
          <pc:sldMk cId="1185983210" sldId="266"/>
        </pc:sldMkLst>
      </pc:sldChg>
      <pc:sldChg chg="addSp modSp mod modAnim">
        <pc:chgData name="Fabio Di Troia" userId="7de80edd88c2c9de" providerId="LiveId" clId="{EF1EE7CD-3703-4AA4-9E93-ACB9CE45904E}" dt="2024-03-14T18:02:18.254" v="4651"/>
        <pc:sldMkLst>
          <pc:docMk/>
          <pc:sldMk cId="847822052" sldId="269"/>
        </pc:sldMkLst>
        <pc:spChg chg="mod">
          <ac:chgData name="Fabio Di Troia" userId="7de80edd88c2c9de" providerId="LiveId" clId="{EF1EE7CD-3703-4AA4-9E93-ACB9CE45904E}" dt="2024-03-14T00:58:38.633" v="4604" actId="1035"/>
          <ac:spMkLst>
            <pc:docMk/>
            <pc:sldMk cId="847822052" sldId="269"/>
            <ac:spMk id="2" creationId="{D7F156C1-9311-251B-2786-CF29CA84BFFE}"/>
          </ac:spMkLst>
        </pc:spChg>
        <pc:spChg chg="mod">
          <ac:chgData name="Fabio Di Troia" userId="7de80edd88c2c9de" providerId="LiveId" clId="{EF1EE7CD-3703-4AA4-9E93-ACB9CE45904E}" dt="2024-03-14T01:01:11.160" v="4644" actId="6549"/>
          <ac:spMkLst>
            <pc:docMk/>
            <pc:sldMk cId="847822052" sldId="269"/>
            <ac:spMk id="3" creationId="{3118D148-FFFE-F3A9-6553-B70612172D9E}"/>
          </ac:spMkLst>
        </pc:spChg>
        <pc:picChg chg="add mod">
          <ac:chgData name="Fabio Di Troia" userId="7de80edd88c2c9de" providerId="LiveId" clId="{EF1EE7CD-3703-4AA4-9E93-ACB9CE45904E}" dt="2024-03-14T01:01:25.661" v="4646" actId="1076"/>
          <ac:picMkLst>
            <pc:docMk/>
            <pc:sldMk cId="847822052" sldId="269"/>
            <ac:picMk id="2050" creationId="{C842E4FC-88A7-5091-38A4-38879164A860}"/>
          </ac:picMkLst>
        </pc:picChg>
      </pc:sldChg>
      <pc:sldChg chg="modNotesTx">
        <pc:chgData name="Fabio Di Troia" userId="7de80edd88c2c9de" providerId="LiveId" clId="{EF1EE7CD-3703-4AA4-9E93-ACB9CE45904E}" dt="2024-03-14T18:23:01.862" v="4815" actId="20577"/>
        <pc:sldMkLst>
          <pc:docMk/>
          <pc:sldMk cId="3660710495" sldId="273"/>
        </pc:sldMkLst>
      </pc:sldChg>
      <pc:sldChg chg="addSp delSp modSp mod modClrScheme chgLayout">
        <pc:chgData name="Fabio Di Troia" userId="7de80edd88c2c9de" providerId="LiveId" clId="{EF1EE7CD-3703-4AA4-9E93-ACB9CE45904E}" dt="2024-03-13T17:36:00.953" v="1" actId="700"/>
        <pc:sldMkLst>
          <pc:docMk/>
          <pc:sldMk cId="682250129" sldId="274"/>
        </pc:sldMkLst>
        <pc:spChg chg="add del mod ord">
          <ac:chgData name="Fabio Di Troia" userId="7de80edd88c2c9de" providerId="LiveId" clId="{EF1EE7CD-3703-4AA4-9E93-ACB9CE45904E}" dt="2024-03-13T17:36:00.953" v="1" actId="700"/>
          <ac:spMkLst>
            <pc:docMk/>
            <pc:sldMk cId="682250129" sldId="274"/>
            <ac:spMk id="2" creationId="{3BF4BEB2-AD61-833D-28F0-A5EC99522D23}"/>
          </ac:spMkLst>
        </pc:spChg>
        <pc:spChg chg="add del mod ord">
          <ac:chgData name="Fabio Di Troia" userId="7de80edd88c2c9de" providerId="LiveId" clId="{EF1EE7CD-3703-4AA4-9E93-ACB9CE45904E}" dt="2024-03-13T17:36:00.953" v="1" actId="700"/>
          <ac:spMkLst>
            <pc:docMk/>
            <pc:sldMk cId="682250129" sldId="274"/>
            <ac:spMk id="4" creationId="{EC5A0CD0-1BC4-A378-D337-C448427DE651}"/>
          </ac:spMkLst>
        </pc:spChg>
      </pc:sldChg>
      <pc:sldChg chg="addSp modSp mod modAnim">
        <pc:chgData name="Fabio Di Troia" userId="7de80edd88c2c9de" providerId="LiveId" clId="{EF1EE7CD-3703-4AA4-9E93-ACB9CE45904E}" dt="2024-03-14T18:27:12.789" v="4841" actId="207"/>
        <pc:sldMkLst>
          <pc:docMk/>
          <pc:sldMk cId="2720913029" sldId="275"/>
        </pc:sldMkLst>
        <pc:spChg chg="add mod">
          <ac:chgData name="Fabio Di Troia" userId="7de80edd88c2c9de" providerId="LiveId" clId="{EF1EE7CD-3703-4AA4-9E93-ACB9CE45904E}" dt="2024-03-14T18:24:57.971" v="4818" actId="208"/>
          <ac:spMkLst>
            <pc:docMk/>
            <pc:sldMk cId="2720913029" sldId="275"/>
            <ac:spMk id="2" creationId="{AF16D783-6D0D-79FE-E9C0-48E951BCDE2A}"/>
          </ac:spMkLst>
        </pc:spChg>
        <pc:spChg chg="add mod">
          <ac:chgData name="Fabio Di Troia" userId="7de80edd88c2c9de" providerId="LiveId" clId="{EF1EE7CD-3703-4AA4-9E93-ACB9CE45904E}" dt="2024-03-14T18:25:12.903" v="4821" actId="14100"/>
          <ac:spMkLst>
            <pc:docMk/>
            <pc:sldMk cId="2720913029" sldId="275"/>
            <ac:spMk id="3" creationId="{C0E990C8-7E2E-5576-7882-F604C081C124}"/>
          </ac:spMkLst>
        </pc:spChg>
        <pc:spChg chg="add mod">
          <ac:chgData name="Fabio Di Troia" userId="7de80edd88c2c9de" providerId="LiveId" clId="{EF1EE7CD-3703-4AA4-9E93-ACB9CE45904E}" dt="2024-03-14T18:25:32.486" v="4824" actId="208"/>
          <ac:spMkLst>
            <pc:docMk/>
            <pc:sldMk cId="2720913029" sldId="275"/>
            <ac:spMk id="4" creationId="{733F1A53-EBB9-D48D-D04D-3FA56FF76C7B}"/>
          </ac:spMkLst>
        </pc:spChg>
        <pc:spChg chg="add mod">
          <ac:chgData name="Fabio Di Troia" userId="7de80edd88c2c9de" providerId="LiveId" clId="{EF1EE7CD-3703-4AA4-9E93-ACB9CE45904E}" dt="2024-03-14T18:25:48.268" v="4830" actId="208"/>
          <ac:spMkLst>
            <pc:docMk/>
            <pc:sldMk cId="2720913029" sldId="275"/>
            <ac:spMk id="6" creationId="{0DD579B0-F677-3169-2A70-6C43565AEA3B}"/>
          </ac:spMkLst>
        </pc:spChg>
        <pc:spChg chg="add mod">
          <ac:chgData name="Fabio Di Troia" userId="7de80edd88c2c9de" providerId="LiveId" clId="{EF1EE7CD-3703-4AA4-9E93-ACB9CE45904E}" dt="2024-03-14T18:26:59.113" v="4839" actId="208"/>
          <ac:spMkLst>
            <pc:docMk/>
            <pc:sldMk cId="2720913029" sldId="275"/>
            <ac:spMk id="8" creationId="{8931DB5B-C072-D838-A7D0-501D72D61327}"/>
          </ac:spMkLst>
        </pc:spChg>
        <pc:spChg chg="add mod">
          <ac:chgData name="Fabio Di Troia" userId="7de80edd88c2c9de" providerId="LiveId" clId="{EF1EE7CD-3703-4AA4-9E93-ACB9CE45904E}" dt="2024-03-14T18:27:12.789" v="4841" actId="207"/>
          <ac:spMkLst>
            <pc:docMk/>
            <pc:sldMk cId="2720913029" sldId="275"/>
            <ac:spMk id="10" creationId="{8FE8171B-96DB-5E81-1006-5B8D7DFDF7A8}"/>
          </ac:spMkLst>
        </pc:spChg>
      </pc:sldChg>
      <pc:sldChg chg="modSp mod">
        <pc:chgData name="Fabio Di Troia" userId="7de80edd88c2c9de" providerId="LiveId" clId="{EF1EE7CD-3703-4AA4-9E93-ACB9CE45904E}" dt="2024-03-14T18:33:06.877" v="4843" actId="207"/>
        <pc:sldMkLst>
          <pc:docMk/>
          <pc:sldMk cId="3041111544" sldId="279"/>
        </pc:sldMkLst>
        <pc:spChg chg="mod">
          <ac:chgData name="Fabio Di Troia" userId="7de80edd88c2c9de" providerId="LiveId" clId="{EF1EE7CD-3703-4AA4-9E93-ACB9CE45904E}" dt="2024-03-14T18:33:06.877" v="4843" actId="207"/>
          <ac:spMkLst>
            <pc:docMk/>
            <pc:sldMk cId="3041111544" sldId="279"/>
            <ac:spMk id="3" creationId="{8A4AB6EC-563D-3416-C819-9B838F67175B}"/>
          </ac:spMkLst>
        </pc:spChg>
      </pc:sldChg>
      <pc:sldChg chg="modAnim">
        <pc:chgData name="Fabio Di Troia" userId="7de80edd88c2c9de" providerId="LiveId" clId="{EF1EE7CD-3703-4AA4-9E93-ACB9CE45904E}" dt="2024-03-19T19:07:25.285" v="10698"/>
        <pc:sldMkLst>
          <pc:docMk/>
          <pc:sldMk cId="3183500454" sldId="284"/>
        </pc:sldMkLst>
      </pc:sldChg>
      <pc:sldChg chg="del">
        <pc:chgData name="Fabio Di Troia" userId="7de80edd88c2c9de" providerId="LiveId" clId="{EF1EE7CD-3703-4AA4-9E93-ACB9CE45904E}" dt="2024-03-14T01:50:56.694" v="4647" actId="47"/>
        <pc:sldMkLst>
          <pc:docMk/>
          <pc:sldMk cId="1635008547" sldId="285"/>
        </pc:sldMkLst>
      </pc:sldChg>
      <pc:sldChg chg="addSp delSp mod">
        <pc:chgData name="Fabio Di Troia" userId="7de80edd88c2c9de" providerId="LiveId" clId="{EF1EE7CD-3703-4AA4-9E93-ACB9CE45904E}" dt="2024-03-13T20:48:27.377" v="2354" actId="22"/>
        <pc:sldMkLst>
          <pc:docMk/>
          <pc:sldMk cId="2544180097" sldId="304"/>
        </pc:sldMkLst>
        <pc:picChg chg="add del">
          <ac:chgData name="Fabio Di Troia" userId="7de80edd88c2c9de" providerId="LiveId" clId="{EF1EE7CD-3703-4AA4-9E93-ACB9CE45904E}" dt="2024-03-13T20:48:27.377" v="2354" actId="22"/>
          <ac:picMkLst>
            <pc:docMk/>
            <pc:sldMk cId="2544180097" sldId="304"/>
            <ac:picMk id="3" creationId="{21DB0B7F-A980-5DD3-2F8C-05CA193513FA}"/>
          </ac:picMkLst>
        </pc:picChg>
      </pc:sldChg>
      <pc:sldChg chg="addSp delSp modSp new mod modClrScheme modAnim chgLayout">
        <pc:chgData name="Fabio Di Troia" userId="7de80edd88c2c9de" providerId="LiveId" clId="{EF1EE7CD-3703-4AA4-9E93-ACB9CE45904E}" dt="2024-03-14T18:37:02.129" v="4865" actId="207"/>
        <pc:sldMkLst>
          <pc:docMk/>
          <pc:sldMk cId="1165879953" sldId="305"/>
        </pc:sldMkLst>
        <pc:spChg chg="del mod ord">
          <ac:chgData name="Fabio Di Troia" userId="7de80edd88c2c9de" providerId="LiveId" clId="{EF1EE7CD-3703-4AA4-9E93-ACB9CE45904E}" dt="2024-03-13T17:36:09.619" v="9" actId="700"/>
          <ac:spMkLst>
            <pc:docMk/>
            <pc:sldMk cId="1165879953" sldId="305"/>
            <ac:spMk id="2" creationId="{098166E9-0464-677E-2B41-5CB54FDFC242}"/>
          </ac:spMkLst>
        </pc:spChg>
        <pc:spChg chg="del mod ord">
          <ac:chgData name="Fabio Di Troia" userId="7de80edd88c2c9de" providerId="LiveId" clId="{EF1EE7CD-3703-4AA4-9E93-ACB9CE45904E}" dt="2024-03-13T17:36:09.619" v="9" actId="700"/>
          <ac:spMkLst>
            <pc:docMk/>
            <pc:sldMk cId="1165879953" sldId="305"/>
            <ac:spMk id="3" creationId="{E9998AC5-BA44-45E9-B4A8-482097BE4FE4}"/>
          </ac:spMkLst>
        </pc:spChg>
        <pc:spChg chg="add mod ord">
          <ac:chgData name="Fabio Di Troia" userId="7de80edd88c2c9de" providerId="LiveId" clId="{EF1EE7CD-3703-4AA4-9E93-ACB9CE45904E}" dt="2024-03-13T17:36:20.822" v="33" actId="20577"/>
          <ac:spMkLst>
            <pc:docMk/>
            <pc:sldMk cId="1165879953" sldId="305"/>
            <ac:spMk id="4" creationId="{ABBEB231-3B7D-2402-9A1A-0463A4D9EFB0}"/>
          </ac:spMkLst>
        </pc:spChg>
        <pc:spChg chg="add mod ord">
          <ac:chgData name="Fabio Di Troia" userId="7de80edd88c2c9de" providerId="LiveId" clId="{EF1EE7CD-3703-4AA4-9E93-ACB9CE45904E}" dt="2024-03-14T18:37:02.129" v="4865" actId="207"/>
          <ac:spMkLst>
            <pc:docMk/>
            <pc:sldMk cId="1165879953" sldId="305"/>
            <ac:spMk id="5" creationId="{373772B0-586F-CD58-16AE-27966461EFB0}"/>
          </ac:spMkLst>
        </pc:spChg>
      </pc:sldChg>
      <pc:sldChg chg="addSp modSp new mod">
        <pc:chgData name="Fabio Di Troia" userId="7de80edd88c2c9de" providerId="LiveId" clId="{EF1EE7CD-3703-4AA4-9E93-ACB9CE45904E}" dt="2024-03-14T18:37:40.318" v="4867" actId="14100"/>
        <pc:sldMkLst>
          <pc:docMk/>
          <pc:sldMk cId="2685715840" sldId="306"/>
        </pc:sldMkLst>
        <pc:spChg chg="mod">
          <ac:chgData name="Fabio Di Troia" userId="7de80edd88c2c9de" providerId="LiveId" clId="{EF1EE7CD-3703-4AA4-9E93-ACB9CE45904E}" dt="2024-03-13T17:40:50.803" v="313" actId="20577"/>
          <ac:spMkLst>
            <pc:docMk/>
            <pc:sldMk cId="2685715840" sldId="306"/>
            <ac:spMk id="2" creationId="{53410D33-114B-916E-2FA2-40070492680F}"/>
          </ac:spMkLst>
        </pc:spChg>
        <pc:spChg chg="mod">
          <ac:chgData name="Fabio Di Troia" userId="7de80edd88c2c9de" providerId="LiveId" clId="{EF1EE7CD-3703-4AA4-9E93-ACB9CE45904E}" dt="2024-03-14T18:37:40.318" v="4867" actId="14100"/>
          <ac:spMkLst>
            <pc:docMk/>
            <pc:sldMk cId="2685715840" sldId="306"/>
            <ac:spMk id="3" creationId="{EEBAB0C1-CFBB-4879-7104-DA007C801130}"/>
          </ac:spMkLst>
        </pc:spChg>
        <pc:picChg chg="add mod">
          <ac:chgData name="Fabio Di Troia" userId="7de80edd88c2c9de" providerId="LiveId" clId="{EF1EE7CD-3703-4AA4-9E93-ACB9CE45904E}" dt="2024-03-13T17:42:34.965" v="367" actId="1076"/>
          <ac:picMkLst>
            <pc:docMk/>
            <pc:sldMk cId="2685715840" sldId="306"/>
            <ac:picMk id="5" creationId="{3A98A099-59D4-6BA7-407E-43B191958B22}"/>
          </ac:picMkLst>
        </pc:picChg>
      </pc:sldChg>
      <pc:sldChg chg="addSp modSp new mod">
        <pc:chgData name="Fabio Di Troia" userId="7de80edd88c2c9de" providerId="LiveId" clId="{EF1EE7CD-3703-4AA4-9E93-ACB9CE45904E}" dt="2024-03-13T17:49:59.117" v="562" actId="113"/>
        <pc:sldMkLst>
          <pc:docMk/>
          <pc:sldMk cId="1847425973" sldId="307"/>
        </pc:sldMkLst>
        <pc:spChg chg="mod">
          <ac:chgData name="Fabio Di Troia" userId="7de80edd88c2c9de" providerId="LiveId" clId="{EF1EE7CD-3703-4AA4-9E93-ACB9CE45904E}" dt="2024-03-13T17:43:23.100" v="373" actId="113"/>
          <ac:spMkLst>
            <pc:docMk/>
            <pc:sldMk cId="1847425973" sldId="307"/>
            <ac:spMk id="2" creationId="{81652E92-1500-279D-EE52-DF3AFCC910FA}"/>
          </ac:spMkLst>
        </pc:spChg>
        <pc:spChg chg="mod">
          <ac:chgData name="Fabio Di Troia" userId="7de80edd88c2c9de" providerId="LiveId" clId="{EF1EE7CD-3703-4AA4-9E93-ACB9CE45904E}" dt="2024-03-13T17:49:59.117" v="562" actId="113"/>
          <ac:spMkLst>
            <pc:docMk/>
            <pc:sldMk cId="1847425973" sldId="307"/>
            <ac:spMk id="3" creationId="{77B1DBA8-711B-4747-3938-0AD733C9C75F}"/>
          </ac:spMkLst>
        </pc:spChg>
        <pc:spChg chg="add mod">
          <ac:chgData name="Fabio Di Troia" userId="7de80edd88c2c9de" providerId="LiveId" clId="{EF1EE7CD-3703-4AA4-9E93-ACB9CE45904E}" dt="2024-03-13T17:49:18.658" v="550" actId="1076"/>
          <ac:spMkLst>
            <pc:docMk/>
            <pc:sldMk cId="1847425973" sldId="307"/>
            <ac:spMk id="5" creationId="{EFC3C516-EB0F-F648-50D6-C557FDBC169F}"/>
          </ac:spMkLst>
        </pc:spChg>
        <pc:picChg chg="add mod">
          <ac:chgData name="Fabio Di Troia" userId="7de80edd88c2c9de" providerId="LiveId" clId="{EF1EE7CD-3703-4AA4-9E93-ACB9CE45904E}" dt="2024-03-13T17:49:15.979" v="549" actId="1076"/>
          <ac:picMkLst>
            <pc:docMk/>
            <pc:sldMk cId="1847425973" sldId="307"/>
            <ac:picMk id="7" creationId="{54F999DD-7B62-2568-F454-DD9E0894858E}"/>
          </ac:picMkLst>
        </pc:picChg>
      </pc:sldChg>
      <pc:sldChg chg="modSp add mod">
        <pc:chgData name="Fabio Di Troia" userId="7de80edd88c2c9de" providerId="LiveId" clId="{EF1EE7CD-3703-4AA4-9E93-ACB9CE45904E}" dt="2024-03-13T17:53:08.283" v="635" actId="113"/>
        <pc:sldMkLst>
          <pc:docMk/>
          <pc:sldMk cId="3232231058" sldId="308"/>
        </pc:sldMkLst>
        <pc:spChg chg="mod">
          <ac:chgData name="Fabio Di Troia" userId="7de80edd88c2c9de" providerId="LiveId" clId="{EF1EE7CD-3703-4AA4-9E93-ACB9CE45904E}" dt="2024-03-13T17:53:08.283" v="635" actId="113"/>
          <ac:spMkLst>
            <pc:docMk/>
            <pc:sldMk cId="3232231058" sldId="308"/>
            <ac:spMk id="3" creationId="{77B1DBA8-711B-4747-3938-0AD733C9C75F}"/>
          </ac:spMkLst>
        </pc:spChg>
      </pc:sldChg>
      <pc:sldChg chg="addSp delSp modSp add mod modNotesTx">
        <pc:chgData name="Fabio Di Troia" userId="7de80edd88c2c9de" providerId="LiveId" clId="{EF1EE7CD-3703-4AA4-9E93-ACB9CE45904E}" dt="2024-03-14T18:40:05.602" v="4868" actId="113"/>
        <pc:sldMkLst>
          <pc:docMk/>
          <pc:sldMk cId="2127623790" sldId="309"/>
        </pc:sldMkLst>
        <pc:spChg chg="mod">
          <ac:chgData name="Fabio Di Troia" userId="7de80edd88c2c9de" providerId="LiveId" clId="{EF1EE7CD-3703-4AA4-9E93-ACB9CE45904E}" dt="2024-03-13T19:49:15.997" v="1433" actId="12"/>
          <ac:spMkLst>
            <pc:docMk/>
            <pc:sldMk cId="2127623790" sldId="309"/>
            <ac:spMk id="3" creationId="{77B1DBA8-711B-4747-3938-0AD733C9C75F}"/>
          </ac:spMkLst>
        </pc:spChg>
        <pc:spChg chg="del">
          <ac:chgData name="Fabio Di Troia" userId="7de80edd88c2c9de" providerId="LiveId" clId="{EF1EE7CD-3703-4AA4-9E93-ACB9CE45904E}" dt="2024-03-13T18:02:38.201" v="965" actId="478"/>
          <ac:spMkLst>
            <pc:docMk/>
            <pc:sldMk cId="2127623790" sldId="309"/>
            <ac:spMk id="5" creationId="{EFC3C516-EB0F-F648-50D6-C557FDBC169F}"/>
          </ac:spMkLst>
        </pc:spChg>
        <pc:spChg chg="add del">
          <ac:chgData name="Fabio Di Troia" userId="7de80edd88c2c9de" providerId="LiveId" clId="{EF1EE7CD-3703-4AA4-9E93-ACB9CE45904E}" dt="2024-03-13T18:01:21.021" v="921" actId="22"/>
          <ac:spMkLst>
            <pc:docMk/>
            <pc:sldMk cId="2127623790" sldId="309"/>
            <ac:spMk id="6" creationId="{E41631A4-6BBD-C3E3-4B7B-B09BEE27C2BF}"/>
          </ac:spMkLst>
        </pc:spChg>
        <pc:spChg chg="add mod">
          <ac:chgData name="Fabio Di Troia" userId="7de80edd88c2c9de" providerId="LiveId" clId="{EF1EE7CD-3703-4AA4-9E93-ACB9CE45904E}" dt="2024-03-14T18:40:05.602" v="4868" actId="113"/>
          <ac:spMkLst>
            <pc:docMk/>
            <pc:sldMk cId="2127623790" sldId="309"/>
            <ac:spMk id="9" creationId="{0492F238-488E-877F-1636-7FB55B06A8EB}"/>
          </ac:spMkLst>
        </pc:spChg>
        <pc:picChg chg="del">
          <ac:chgData name="Fabio Di Troia" userId="7de80edd88c2c9de" providerId="LiveId" clId="{EF1EE7CD-3703-4AA4-9E93-ACB9CE45904E}" dt="2024-03-13T17:54:02.375" v="637" actId="478"/>
          <ac:picMkLst>
            <pc:docMk/>
            <pc:sldMk cId="2127623790" sldId="309"/>
            <ac:picMk id="7" creationId="{54F999DD-7B62-2568-F454-DD9E0894858E}"/>
          </ac:picMkLst>
        </pc:picChg>
        <pc:picChg chg="add del mod">
          <ac:chgData name="Fabio Di Troia" userId="7de80edd88c2c9de" providerId="LiveId" clId="{EF1EE7CD-3703-4AA4-9E93-ACB9CE45904E}" dt="2024-03-13T18:02:49.722" v="967" actId="478"/>
          <ac:picMkLst>
            <pc:docMk/>
            <pc:sldMk cId="2127623790" sldId="309"/>
            <ac:picMk id="1026" creationId="{E8E62E63-6802-C7AF-E768-A3FDA8638615}"/>
          </ac:picMkLst>
        </pc:picChg>
      </pc:sldChg>
      <pc:sldChg chg="addSp delSp modSp add mod modNotesTx">
        <pc:chgData name="Fabio Di Troia" userId="7de80edd88c2c9de" providerId="LiveId" clId="{EF1EE7CD-3703-4AA4-9E93-ACB9CE45904E}" dt="2024-03-14T18:47:18.680" v="4958" actId="1076"/>
        <pc:sldMkLst>
          <pc:docMk/>
          <pc:sldMk cId="2620068522" sldId="310"/>
        </pc:sldMkLst>
        <pc:spChg chg="mod">
          <ac:chgData name="Fabio Di Troia" userId="7de80edd88c2c9de" providerId="LiveId" clId="{EF1EE7CD-3703-4AA4-9E93-ACB9CE45904E}" dt="2024-03-13T18:43:08.649" v="1257"/>
          <ac:spMkLst>
            <pc:docMk/>
            <pc:sldMk cId="2620068522" sldId="310"/>
            <ac:spMk id="2" creationId="{81652E92-1500-279D-EE52-DF3AFCC910FA}"/>
          </ac:spMkLst>
        </pc:spChg>
        <pc:spChg chg="mod">
          <ac:chgData name="Fabio Di Troia" userId="7de80edd88c2c9de" providerId="LiveId" clId="{EF1EE7CD-3703-4AA4-9E93-ACB9CE45904E}" dt="2024-03-14T18:46:16.705" v="4955" actId="207"/>
          <ac:spMkLst>
            <pc:docMk/>
            <pc:sldMk cId="2620068522" sldId="310"/>
            <ac:spMk id="3" creationId="{77B1DBA8-711B-4747-3938-0AD733C9C75F}"/>
          </ac:spMkLst>
        </pc:spChg>
        <pc:spChg chg="del">
          <ac:chgData name="Fabio Di Troia" userId="7de80edd88c2c9de" providerId="LiveId" clId="{EF1EE7CD-3703-4AA4-9E93-ACB9CE45904E}" dt="2024-03-13T18:02:36.387" v="964" actId="478"/>
          <ac:spMkLst>
            <pc:docMk/>
            <pc:sldMk cId="2620068522" sldId="310"/>
            <ac:spMk id="5" creationId="{EFC3C516-EB0F-F648-50D6-C557FDBC169F}"/>
          </ac:spMkLst>
        </pc:spChg>
        <pc:picChg chg="add mod">
          <ac:chgData name="Fabio Di Troia" userId="7de80edd88c2c9de" providerId="LiveId" clId="{EF1EE7CD-3703-4AA4-9E93-ACB9CE45904E}" dt="2024-03-14T18:47:18.680" v="4958" actId="1076"/>
          <ac:picMkLst>
            <pc:docMk/>
            <pc:sldMk cId="2620068522" sldId="310"/>
            <ac:picMk id="5" creationId="{D237B1BA-1914-1639-C511-BB5A0A3FAC1A}"/>
          </ac:picMkLst>
        </pc:picChg>
        <pc:picChg chg="add mod">
          <ac:chgData name="Fabio Di Troia" userId="7de80edd88c2c9de" providerId="LiveId" clId="{EF1EE7CD-3703-4AA4-9E93-ACB9CE45904E}" dt="2024-03-14T18:44:17.621" v="4941" actId="1076"/>
          <ac:picMkLst>
            <pc:docMk/>
            <pc:sldMk cId="2620068522" sldId="310"/>
            <ac:picMk id="7" creationId="{0906234F-42F8-B7A6-BC9B-8BD515AB2147}"/>
          </ac:picMkLst>
        </pc:picChg>
        <pc:picChg chg="add del mod">
          <ac:chgData name="Fabio Di Troia" userId="7de80edd88c2c9de" providerId="LiveId" clId="{EF1EE7CD-3703-4AA4-9E93-ACB9CE45904E}" dt="2024-03-14T18:45:41.387" v="4949" actId="478"/>
          <ac:picMkLst>
            <pc:docMk/>
            <pc:sldMk cId="2620068522" sldId="310"/>
            <ac:picMk id="9" creationId="{BFA01B8D-0A95-1AA7-C184-C216EECA8CF6}"/>
          </ac:picMkLst>
        </pc:picChg>
        <pc:picChg chg="add mod">
          <ac:chgData name="Fabio Di Troia" userId="7de80edd88c2c9de" providerId="LiveId" clId="{EF1EE7CD-3703-4AA4-9E93-ACB9CE45904E}" dt="2024-03-14T18:46:01.527" v="4952" actId="1076"/>
          <ac:picMkLst>
            <pc:docMk/>
            <pc:sldMk cId="2620068522" sldId="310"/>
            <ac:picMk id="11" creationId="{F31C5D62-1CAB-CD07-ECB0-4AD34981E0DF}"/>
          </ac:picMkLst>
        </pc:picChg>
        <pc:picChg chg="add mod">
          <ac:chgData name="Fabio Di Troia" userId="7de80edd88c2c9de" providerId="LiveId" clId="{EF1EE7CD-3703-4AA4-9E93-ACB9CE45904E}" dt="2024-03-14T18:46:06.828" v="4954" actId="1076"/>
          <ac:picMkLst>
            <pc:docMk/>
            <pc:sldMk cId="2620068522" sldId="310"/>
            <ac:picMk id="12" creationId="{2EE26ED0-4D7B-216D-178E-3E6C2CB337E7}"/>
          </ac:picMkLst>
        </pc:picChg>
        <pc:picChg chg="del">
          <ac:chgData name="Fabio Di Troia" userId="7de80edd88c2c9de" providerId="LiveId" clId="{EF1EE7CD-3703-4AA4-9E93-ACB9CE45904E}" dt="2024-03-13T18:02:34.610" v="963" actId="478"/>
          <ac:picMkLst>
            <pc:docMk/>
            <pc:sldMk cId="2620068522" sldId="310"/>
            <ac:picMk id="1026" creationId="{E8E62E63-6802-C7AF-E768-A3FDA8638615}"/>
          </ac:picMkLst>
        </pc:picChg>
      </pc:sldChg>
      <pc:sldChg chg="addSp modSp add del mod">
        <pc:chgData name="Fabio Di Troia" userId="7de80edd88c2c9de" providerId="LiveId" clId="{EF1EE7CD-3703-4AA4-9E93-ACB9CE45904E}" dt="2024-03-13T18:50:40.670" v="1389" actId="47"/>
        <pc:sldMkLst>
          <pc:docMk/>
          <pc:sldMk cId="2586187783" sldId="311"/>
        </pc:sldMkLst>
        <pc:spChg chg="mod">
          <ac:chgData name="Fabio Di Troia" userId="7de80edd88c2c9de" providerId="LiveId" clId="{EF1EE7CD-3703-4AA4-9E93-ACB9CE45904E}" dt="2024-03-13T18:44:39.882" v="1309" actId="20577"/>
          <ac:spMkLst>
            <pc:docMk/>
            <pc:sldMk cId="2586187783" sldId="311"/>
            <ac:spMk id="2" creationId="{81652E92-1500-279D-EE52-DF3AFCC910FA}"/>
          </ac:spMkLst>
        </pc:spChg>
        <pc:spChg chg="mod">
          <ac:chgData name="Fabio Di Troia" userId="7de80edd88c2c9de" providerId="LiveId" clId="{EF1EE7CD-3703-4AA4-9E93-ACB9CE45904E}" dt="2024-03-13T18:44:11.917" v="1281" actId="6549"/>
          <ac:spMkLst>
            <pc:docMk/>
            <pc:sldMk cId="2586187783" sldId="311"/>
            <ac:spMk id="3" creationId="{77B1DBA8-711B-4747-3938-0AD733C9C75F}"/>
          </ac:spMkLst>
        </pc:spChg>
        <pc:picChg chg="add mod">
          <ac:chgData name="Fabio Di Troia" userId="7de80edd88c2c9de" providerId="LiveId" clId="{EF1EE7CD-3703-4AA4-9E93-ACB9CE45904E}" dt="2024-03-13T18:50:25.965" v="1384" actId="1076"/>
          <ac:picMkLst>
            <pc:docMk/>
            <pc:sldMk cId="2586187783" sldId="311"/>
            <ac:picMk id="5" creationId="{E8664218-9732-4CF8-A088-2BD4EA4DE700}"/>
          </ac:picMkLst>
        </pc:picChg>
      </pc:sldChg>
      <pc:sldChg chg="modSp add mod">
        <pc:chgData name="Fabio Di Troia" userId="7de80edd88c2c9de" providerId="LiveId" clId="{EF1EE7CD-3703-4AA4-9E93-ACB9CE45904E}" dt="2024-03-14T18:47:36.937" v="4959" actId="207"/>
        <pc:sldMkLst>
          <pc:docMk/>
          <pc:sldMk cId="3484521259" sldId="312"/>
        </pc:sldMkLst>
        <pc:spChg chg="mod">
          <ac:chgData name="Fabio Di Troia" userId="7de80edd88c2c9de" providerId="LiveId" clId="{EF1EE7CD-3703-4AA4-9E93-ACB9CE45904E}" dt="2024-03-13T18:44:03.473" v="1280" actId="20577"/>
          <ac:spMkLst>
            <pc:docMk/>
            <pc:sldMk cId="3484521259" sldId="312"/>
            <ac:spMk id="2" creationId="{81652E92-1500-279D-EE52-DF3AFCC910FA}"/>
          </ac:spMkLst>
        </pc:spChg>
        <pc:spChg chg="mod">
          <ac:chgData name="Fabio Di Troia" userId="7de80edd88c2c9de" providerId="LiveId" clId="{EF1EE7CD-3703-4AA4-9E93-ACB9CE45904E}" dt="2024-03-14T18:47:36.937" v="4959" actId="207"/>
          <ac:spMkLst>
            <pc:docMk/>
            <pc:sldMk cId="3484521259" sldId="312"/>
            <ac:spMk id="3" creationId="{77B1DBA8-711B-4747-3938-0AD733C9C75F}"/>
          </ac:spMkLst>
        </pc:spChg>
      </pc:sldChg>
      <pc:sldChg chg="addSp modSp add del mod">
        <pc:chgData name="Fabio Di Troia" userId="7de80edd88c2c9de" providerId="LiveId" clId="{EF1EE7CD-3703-4AA4-9E93-ACB9CE45904E}" dt="2024-03-14T18:49:24.196" v="5008" actId="207"/>
        <pc:sldMkLst>
          <pc:docMk/>
          <pc:sldMk cId="280495393" sldId="313"/>
        </pc:sldMkLst>
        <pc:spChg chg="mod">
          <ac:chgData name="Fabio Di Troia" userId="7de80edd88c2c9de" providerId="LiveId" clId="{EF1EE7CD-3703-4AA4-9E93-ACB9CE45904E}" dt="2024-03-14T18:49:24.196" v="5008" actId="207"/>
          <ac:spMkLst>
            <pc:docMk/>
            <pc:sldMk cId="280495393" sldId="313"/>
            <ac:spMk id="3" creationId="{77B1DBA8-711B-4747-3938-0AD733C9C75F}"/>
          </ac:spMkLst>
        </pc:spChg>
        <pc:picChg chg="add mod">
          <ac:chgData name="Fabio Di Troia" userId="7de80edd88c2c9de" providerId="LiveId" clId="{EF1EE7CD-3703-4AA4-9E93-ACB9CE45904E}" dt="2024-03-13T18:50:36.987" v="1388" actId="1076"/>
          <ac:picMkLst>
            <pc:docMk/>
            <pc:sldMk cId="280495393" sldId="313"/>
            <ac:picMk id="4" creationId="{259FA2FF-8C70-DAC0-5CD2-31B0FD997D0A}"/>
          </ac:picMkLst>
        </pc:picChg>
      </pc:sldChg>
      <pc:sldChg chg="addSp delSp modSp new mod modAnim modNotesTx">
        <pc:chgData name="Fabio Di Troia" userId="7de80edd88c2c9de" providerId="LiveId" clId="{EF1EE7CD-3703-4AA4-9E93-ACB9CE45904E}" dt="2024-03-14T18:50:03.696" v="5010" actId="2711"/>
        <pc:sldMkLst>
          <pc:docMk/>
          <pc:sldMk cId="2170508587" sldId="314"/>
        </pc:sldMkLst>
        <pc:spChg chg="mod">
          <ac:chgData name="Fabio Di Troia" userId="7de80edd88c2c9de" providerId="LiveId" clId="{EF1EE7CD-3703-4AA4-9E93-ACB9CE45904E}" dt="2024-03-13T21:59:57.881" v="2584" actId="1076"/>
          <ac:spMkLst>
            <pc:docMk/>
            <pc:sldMk cId="2170508587" sldId="314"/>
            <ac:spMk id="2" creationId="{2163D0CE-2F30-9573-B58C-FAD15355AF4B}"/>
          </ac:spMkLst>
        </pc:spChg>
        <pc:spChg chg="mod">
          <ac:chgData name="Fabio Di Troia" userId="7de80edd88c2c9de" providerId="LiveId" clId="{EF1EE7CD-3703-4AA4-9E93-ACB9CE45904E}" dt="2024-03-14T18:50:03.696" v="5010" actId="2711"/>
          <ac:spMkLst>
            <pc:docMk/>
            <pc:sldMk cId="2170508587" sldId="314"/>
            <ac:spMk id="3" creationId="{3904C76A-5ABD-8A96-6044-650767954EE7}"/>
          </ac:spMkLst>
        </pc:spChg>
        <pc:spChg chg="add del mod">
          <ac:chgData name="Fabio Di Troia" userId="7de80edd88c2c9de" providerId="LiveId" clId="{EF1EE7CD-3703-4AA4-9E93-ACB9CE45904E}" dt="2024-03-13T21:58:02.735" v="2547" actId="22"/>
          <ac:spMkLst>
            <pc:docMk/>
            <pc:sldMk cId="2170508587" sldId="314"/>
            <ac:spMk id="7" creationId="{652298C9-5A30-2BE3-EB80-58C624FE3C6E}"/>
          </ac:spMkLst>
        </pc:spChg>
        <pc:spChg chg="add del">
          <ac:chgData name="Fabio Di Troia" userId="7de80edd88c2c9de" providerId="LiveId" clId="{EF1EE7CD-3703-4AA4-9E93-ACB9CE45904E}" dt="2024-03-13T21:58:05.677" v="2551" actId="22"/>
          <ac:spMkLst>
            <pc:docMk/>
            <pc:sldMk cId="2170508587" sldId="314"/>
            <ac:spMk id="9" creationId="{7CCC1489-7171-90E2-76D7-1C1DD6597BD4}"/>
          </ac:spMkLst>
        </pc:spChg>
        <pc:spChg chg="add mod">
          <ac:chgData name="Fabio Di Troia" userId="7de80edd88c2c9de" providerId="LiveId" clId="{EF1EE7CD-3703-4AA4-9E93-ACB9CE45904E}" dt="2024-03-13T22:00:07.078" v="2588" actId="1076"/>
          <ac:spMkLst>
            <pc:docMk/>
            <pc:sldMk cId="2170508587" sldId="314"/>
            <ac:spMk id="11" creationId="{5EFA59E1-141C-76EE-426B-CF8D2E6CA9F6}"/>
          </ac:spMkLst>
        </pc:spChg>
        <pc:spChg chg="add del mod">
          <ac:chgData name="Fabio Di Troia" userId="7de80edd88c2c9de" providerId="LiveId" clId="{EF1EE7CD-3703-4AA4-9E93-ACB9CE45904E}" dt="2024-03-13T21:58:58.619" v="2566" actId="22"/>
          <ac:spMkLst>
            <pc:docMk/>
            <pc:sldMk cId="2170508587" sldId="314"/>
            <ac:spMk id="13" creationId="{5A0A1140-842E-F208-C5D4-2746CC131FE1}"/>
          </ac:spMkLst>
        </pc:spChg>
        <pc:spChg chg="add del">
          <ac:chgData name="Fabio Di Troia" userId="7de80edd88c2c9de" providerId="LiveId" clId="{EF1EE7CD-3703-4AA4-9E93-ACB9CE45904E}" dt="2024-03-13T21:59:01.900" v="2570" actId="22"/>
          <ac:spMkLst>
            <pc:docMk/>
            <pc:sldMk cId="2170508587" sldId="314"/>
            <ac:spMk id="15" creationId="{45BE59D2-E7F6-B0AC-DFC7-5344692A5180}"/>
          </ac:spMkLst>
        </pc:spChg>
        <pc:spChg chg="add mod">
          <ac:chgData name="Fabio Di Troia" userId="7de80edd88c2c9de" providerId="LiveId" clId="{EF1EE7CD-3703-4AA4-9E93-ACB9CE45904E}" dt="2024-03-13T22:00:36.637" v="2593" actId="1076"/>
          <ac:spMkLst>
            <pc:docMk/>
            <pc:sldMk cId="2170508587" sldId="314"/>
            <ac:spMk id="17" creationId="{A75B622C-D818-44A0-9FFB-C4B226DDCC1E}"/>
          </ac:spMkLst>
        </pc:spChg>
        <pc:picChg chg="add mod">
          <ac:chgData name="Fabio Di Troia" userId="7de80edd88c2c9de" providerId="LiveId" clId="{EF1EE7CD-3703-4AA4-9E93-ACB9CE45904E}" dt="2024-03-13T21:59:19.884" v="2579" actId="1076"/>
          <ac:picMkLst>
            <pc:docMk/>
            <pc:sldMk cId="2170508587" sldId="314"/>
            <ac:picMk id="5" creationId="{B9F8BCB9-D461-CCC7-E30B-7B0D0E07C2EB}"/>
          </ac:picMkLst>
        </pc:picChg>
        <pc:cxnChg chg="add mod">
          <ac:chgData name="Fabio Di Troia" userId="7de80edd88c2c9de" providerId="LiveId" clId="{EF1EE7CD-3703-4AA4-9E93-ACB9CE45904E}" dt="2024-03-13T22:00:09.658" v="2589" actId="14100"/>
          <ac:cxnSpMkLst>
            <pc:docMk/>
            <pc:sldMk cId="2170508587" sldId="314"/>
            <ac:cxnSpMk id="18" creationId="{CE6FF6BE-38B9-87C9-8AE1-BDF2A8A20804}"/>
          </ac:cxnSpMkLst>
        </pc:cxnChg>
        <pc:cxnChg chg="add mod">
          <ac:chgData name="Fabio Di Troia" userId="7de80edd88c2c9de" providerId="LiveId" clId="{EF1EE7CD-3703-4AA4-9E93-ACB9CE45904E}" dt="2024-03-13T22:00:51.771" v="2597" actId="14100"/>
          <ac:cxnSpMkLst>
            <pc:docMk/>
            <pc:sldMk cId="2170508587" sldId="314"/>
            <ac:cxnSpMk id="22" creationId="{5A44C585-C226-A190-5F3E-213BBB7A8FB5}"/>
          </ac:cxnSpMkLst>
        </pc:cxnChg>
      </pc:sldChg>
      <pc:sldChg chg="addSp modSp add mod modNotesTx">
        <pc:chgData name="Fabio Di Troia" userId="7de80edd88c2c9de" providerId="LiveId" clId="{EF1EE7CD-3703-4AA4-9E93-ACB9CE45904E}" dt="2024-03-14T18:58:28.890" v="5088" actId="13822"/>
        <pc:sldMkLst>
          <pc:docMk/>
          <pc:sldMk cId="2922207294" sldId="315"/>
        </pc:sldMkLst>
        <pc:spChg chg="mod">
          <ac:chgData name="Fabio Di Troia" userId="7de80edd88c2c9de" providerId="LiveId" clId="{EF1EE7CD-3703-4AA4-9E93-ACB9CE45904E}" dt="2024-03-13T19:50:50.236" v="1464"/>
          <ac:spMkLst>
            <pc:docMk/>
            <pc:sldMk cId="2922207294" sldId="315"/>
            <ac:spMk id="2" creationId="{2163D0CE-2F30-9573-B58C-FAD15355AF4B}"/>
          </ac:spMkLst>
        </pc:spChg>
        <pc:spChg chg="mod">
          <ac:chgData name="Fabio Di Troia" userId="7de80edd88c2c9de" providerId="LiveId" clId="{EF1EE7CD-3703-4AA4-9E93-ACB9CE45904E}" dt="2024-03-14T18:57:28.442" v="5039" actId="207"/>
          <ac:spMkLst>
            <pc:docMk/>
            <pc:sldMk cId="2922207294" sldId="315"/>
            <ac:spMk id="3" creationId="{3904C76A-5ABD-8A96-6044-650767954EE7}"/>
          </ac:spMkLst>
        </pc:spChg>
        <pc:spChg chg="add mod">
          <ac:chgData name="Fabio Di Troia" userId="7de80edd88c2c9de" providerId="LiveId" clId="{EF1EE7CD-3703-4AA4-9E93-ACB9CE45904E}" dt="2024-03-14T18:58:28.890" v="5088" actId="13822"/>
          <ac:spMkLst>
            <pc:docMk/>
            <pc:sldMk cId="2922207294" sldId="315"/>
            <ac:spMk id="9" creationId="{7520C47F-FD5F-7AAB-8C75-E2428F225A22}"/>
          </ac:spMkLst>
        </pc:spChg>
        <pc:picChg chg="add mod">
          <ac:chgData name="Fabio Di Troia" userId="7de80edd88c2c9de" providerId="LiveId" clId="{EF1EE7CD-3703-4AA4-9E93-ACB9CE45904E}" dt="2024-03-14T18:54:35.763" v="5036" actId="1076"/>
          <ac:picMkLst>
            <pc:docMk/>
            <pc:sldMk cId="2922207294" sldId="315"/>
            <ac:picMk id="5" creationId="{8204E4F0-6328-BDF1-1667-A77BFAB7D631}"/>
          </ac:picMkLst>
        </pc:picChg>
        <pc:picChg chg="add mod">
          <ac:chgData name="Fabio Di Troia" userId="7de80edd88c2c9de" providerId="LiveId" clId="{EF1EE7CD-3703-4AA4-9E93-ACB9CE45904E}" dt="2024-03-14T18:54:19.077" v="5028" actId="1076"/>
          <ac:picMkLst>
            <pc:docMk/>
            <pc:sldMk cId="2922207294" sldId="315"/>
            <ac:picMk id="7" creationId="{0E6E9E28-80EC-84BF-E831-0530CA3ADC4B}"/>
          </ac:picMkLst>
        </pc:picChg>
      </pc:sldChg>
      <pc:sldChg chg="addSp delSp modSp add mod modAnim modNotesTx">
        <pc:chgData name="Fabio Di Troia" userId="7de80edd88c2c9de" providerId="LiveId" clId="{EF1EE7CD-3703-4AA4-9E93-ACB9CE45904E}" dt="2024-03-14T20:12:11.651" v="5922" actId="113"/>
        <pc:sldMkLst>
          <pc:docMk/>
          <pc:sldMk cId="2880316610" sldId="316"/>
        </pc:sldMkLst>
        <pc:spChg chg="del">
          <ac:chgData name="Fabio Di Troia" userId="7de80edd88c2c9de" providerId="LiveId" clId="{EF1EE7CD-3703-4AA4-9E93-ACB9CE45904E}" dt="2024-03-13T22:12:46.296" v="2942" actId="478"/>
          <ac:spMkLst>
            <pc:docMk/>
            <pc:sldMk cId="2880316610" sldId="316"/>
            <ac:spMk id="2" creationId="{2163D0CE-2F30-9573-B58C-FAD15355AF4B}"/>
          </ac:spMkLst>
        </pc:spChg>
        <pc:spChg chg="del mod">
          <ac:chgData name="Fabio Di Troia" userId="7de80edd88c2c9de" providerId="LiveId" clId="{EF1EE7CD-3703-4AA4-9E93-ACB9CE45904E}" dt="2024-03-13T20:35:51.663" v="2337" actId="22"/>
          <ac:spMkLst>
            <pc:docMk/>
            <pc:sldMk cId="2880316610" sldId="316"/>
            <ac:spMk id="3" creationId="{3904C76A-5ABD-8A96-6044-650767954EE7}"/>
          </ac:spMkLst>
        </pc:spChg>
        <pc:spChg chg="add del">
          <ac:chgData name="Fabio Di Troia" userId="7de80edd88c2c9de" providerId="LiveId" clId="{EF1EE7CD-3703-4AA4-9E93-ACB9CE45904E}" dt="2024-03-13T22:06:17.194" v="2754" actId="22"/>
          <ac:spMkLst>
            <pc:docMk/>
            <pc:sldMk cId="2880316610" sldId="316"/>
            <ac:spMk id="7" creationId="{BEF0D633-DE1E-98DA-32A3-1DBA52122A14}"/>
          </ac:spMkLst>
        </pc:spChg>
        <pc:spChg chg="add mod">
          <ac:chgData name="Fabio Di Troia" userId="7de80edd88c2c9de" providerId="LiveId" clId="{EF1EE7CD-3703-4AA4-9E93-ACB9CE45904E}" dt="2024-03-14T20:12:11.651" v="5922" actId="113"/>
          <ac:spMkLst>
            <pc:docMk/>
            <pc:sldMk cId="2880316610" sldId="316"/>
            <ac:spMk id="9" creationId="{CB893C96-950A-5F02-9896-A57E99849EA5}"/>
          </ac:spMkLst>
        </pc:spChg>
        <pc:spChg chg="add del">
          <ac:chgData name="Fabio Di Troia" userId="7de80edd88c2c9de" providerId="LiveId" clId="{EF1EE7CD-3703-4AA4-9E93-ACB9CE45904E}" dt="2024-03-13T22:06:27.230" v="2759" actId="22"/>
          <ac:spMkLst>
            <pc:docMk/>
            <pc:sldMk cId="2880316610" sldId="316"/>
            <ac:spMk id="11" creationId="{9F5BBF7C-FAFA-94F4-7B46-D5669C7C4D86}"/>
          </ac:spMkLst>
        </pc:spChg>
        <pc:spChg chg="add mod">
          <ac:chgData name="Fabio Di Troia" userId="7de80edd88c2c9de" providerId="LiveId" clId="{EF1EE7CD-3703-4AA4-9E93-ACB9CE45904E}" dt="2024-03-13T22:11:42.654" v="2903" actId="1036"/>
          <ac:spMkLst>
            <pc:docMk/>
            <pc:sldMk cId="2880316610" sldId="316"/>
            <ac:spMk id="13" creationId="{F3D7D769-7C63-C94B-B452-5A0B339328B8}"/>
          </ac:spMkLst>
        </pc:spChg>
        <pc:spChg chg="add del">
          <ac:chgData name="Fabio Di Troia" userId="7de80edd88c2c9de" providerId="LiveId" clId="{EF1EE7CD-3703-4AA4-9E93-ACB9CE45904E}" dt="2024-03-13T22:06:38.913" v="2769" actId="22"/>
          <ac:spMkLst>
            <pc:docMk/>
            <pc:sldMk cId="2880316610" sldId="316"/>
            <ac:spMk id="15" creationId="{6B7A9E59-958A-5E5B-F439-D71E80F7C2C7}"/>
          </ac:spMkLst>
        </pc:spChg>
        <pc:spChg chg="add mod">
          <ac:chgData name="Fabio Di Troia" userId="7de80edd88c2c9de" providerId="LiveId" clId="{EF1EE7CD-3703-4AA4-9E93-ACB9CE45904E}" dt="2024-03-13T22:10:37.250" v="2864" actId="1076"/>
          <ac:spMkLst>
            <pc:docMk/>
            <pc:sldMk cId="2880316610" sldId="316"/>
            <ac:spMk id="17" creationId="{58D450FC-7A48-915A-4D30-C37FBFA29B91}"/>
          </ac:spMkLst>
        </pc:spChg>
        <pc:spChg chg="add del mod">
          <ac:chgData name="Fabio Di Troia" userId="7de80edd88c2c9de" providerId="LiveId" clId="{EF1EE7CD-3703-4AA4-9E93-ACB9CE45904E}" dt="2024-03-13T22:12:47.315" v="2943" actId="478"/>
          <ac:spMkLst>
            <pc:docMk/>
            <pc:sldMk cId="2880316610" sldId="316"/>
            <ac:spMk id="32" creationId="{D7E03706-0591-A707-25EE-2EB56694647C}"/>
          </ac:spMkLst>
        </pc:spChg>
        <pc:picChg chg="add mod ord">
          <ac:chgData name="Fabio Di Troia" userId="7de80edd88c2c9de" providerId="LiveId" clId="{EF1EE7CD-3703-4AA4-9E93-ACB9CE45904E}" dt="2024-03-13T22:09:07.714" v="2839" actId="1076"/>
          <ac:picMkLst>
            <pc:docMk/>
            <pc:sldMk cId="2880316610" sldId="316"/>
            <ac:picMk id="5" creationId="{9F032616-5DC0-AE15-24AE-E01341FCC81C}"/>
          </ac:picMkLst>
        </pc:picChg>
        <pc:cxnChg chg="add mod">
          <ac:chgData name="Fabio Di Troia" userId="7de80edd88c2c9de" providerId="LiveId" clId="{EF1EE7CD-3703-4AA4-9E93-ACB9CE45904E}" dt="2024-03-13T22:10:37.250" v="2864" actId="1076"/>
          <ac:cxnSpMkLst>
            <pc:docMk/>
            <pc:sldMk cId="2880316610" sldId="316"/>
            <ac:cxnSpMk id="18" creationId="{ACCCF9F2-C217-1D5E-7B1A-B0ACA6204E4D}"/>
          </ac:cxnSpMkLst>
        </pc:cxnChg>
        <pc:cxnChg chg="add mod">
          <ac:chgData name="Fabio Di Troia" userId="7de80edd88c2c9de" providerId="LiveId" clId="{EF1EE7CD-3703-4AA4-9E93-ACB9CE45904E}" dt="2024-03-13T22:11:42.654" v="2903" actId="1036"/>
          <ac:cxnSpMkLst>
            <pc:docMk/>
            <pc:sldMk cId="2880316610" sldId="316"/>
            <ac:cxnSpMk id="22" creationId="{0888E6C0-69AE-40BA-3CE4-26AF2C5A1118}"/>
          </ac:cxnSpMkLst>
        </pc:cxnChg>
        <pc:cxnChg chg="add mod">
          <ac:chgData name="Fabio Di Troia" userId="7de80edd88c2c9de" providerId="LiveId" clId="{EF1EE7CD-3703-4AA4-9E93-ACB9CE45904E}" dt="2024-03-13T22:12:23.960" v="2941" actId="14100"/>
          <ac:cxnSpMkLst>
            <pc:docMk/>
            <pc:sldMk cId="2880316610" sldId="316"/>
            <ac:cxnSpMk id="26" creationId="{C19FE7E6-6BD3-F45D-9B8D-36A9CCA84B0B}"/>
          </ac:cxnSpMkLst>
        </pc:cxnChg>
      </pc:sldChg>
      <pc:sldChg chg="addSp delSp modSp add mod modNotesTx">
        <pc:chgData name="Fabio Di Troia" userId="7de80edd88c2c9de" providerId="LiveId" clId="{EF1EE7CD-3703-4AA4-9E93-ACB9CE45904E}" dt="2024-03-14T20:23:23.476" v="5966" actId="20577"/>
        <pc:sldMkLst>
          <pc:docMk/>
          <pc:sldMk cId="369905412" sldId="317"/>
        </pc:sldMkLst>
        <pc:spChg chg="mod">
          <ac:chgData name="Fabio Di Troia" userId="7de80edd88c2c9de" providerId="LiveId" clId="{EF1EE7CD-3703-4AA4-9E93-ACB9CE45904E}" dt="2024-03-14T20:23:00.894" v="5949" actId="6549"/>
          <ac:spMkLst>
            <pc:docMk/>
            <pc:sldMk cId="369905412" sldId="317"/>
            <ac:spMk id="2" creationId="{2163D0CE-2F30-9573-B58C-FAD15355AF4B}"/>
          </ac:spMkLst>
        </pc:spChg>
        <pc:spChg chg="mod">
          <ac:chgData name="Fabio Di Troia" userId="7de80edd88c2c9de" providerId="LiveId" clId="{EF1EE7CD-3703-4AA4-9E93-ACB9CE45904E}" dt="2024-03-14T20:23:23.476" v="5966" actId="20577"/>
          <ac:spMkLst>
            <pc:docMk/>
            <pc:sldMk cId="369905412" sldId="317"/>
            <ac:spMk id="3" creationId="{3904C76A-5ABD-8A96-6044-650767954EE7}"/>
          </ac:spMkLst>
        </pc:spChg>
        <pc:spChg chg="add del mod">
          <ac:chgData name="Fabio Di Troia" userId="7de80edd88c2c9de" providerId="LiveId" clId="{EF1EE7CD-3703-4AA4-9E93-ACB9CE45904E}" dt="2024-03-13T22:14:54.645" v="3058" actId="22"/>
          <ac:spMkLst>
            <pc:docMk/>
            <pc:sldMk cId="369905412" sldId="317"/>
            <ac:spMk id="5" creationId="{91745DA9-5D22-D5DC-9DE4-D901829C6254}"/>
          </ac:spMkLst>
        </pc:spChg>
        <pc:picChg chg="add mod">
          <ac:chgData name="Fabio Di Troia" userId="7de80edd88c2c9de" providerId="LiveId" clId="{EF1EE7CD-3703-4AA4-9E93-ACB9CE45904E}" dt="2024-03-14T20:23:15.100" v="5959" actId="1076"/>
          <ac:picMkLst>
            <pc:docMk/>
            <pc:sldMk cId="369905412" sldId="317"/>
            <ac:picMk id="4" creationId="{40DA2F3F-8233-B812-C17A-5894E71DE891}"/>
          </ac:picMkLst>
        </pc:picChg>
      </pc:sldChg>
      <pc:sldChg chg="addSp modSp add mod modNotesTx">
        <pc:chgData name="Fabio Di Troia" userId="7de80edd88c2c9de" providerId="LiveId" clId="{EF1EE7CD-3703-4AA4-9E93-ACB9CE45904E}" dt="2024-03-14T20:21:48.149" v="5942"/>
        <pc:sldMkLst>
          <pc:docMk/>
          <pc:sldMk cId="92972168" sldId="318"/>
        </pc:sldMkLst>
        <pc:spChg chg="mod">
          <ac:chgData name="Fabio Di Troia" userId="7de80edd88c2c9de" providerId="LiveId" clId="{EF1EE7CD-3703-4AA4-9E93-ACB9CE45904E}" dt="2024-03-14T20:14:54.167" v="5928"/>
          <ac:spMkLst>
            <pc:docMk/>
            <pc:sldMk cId="92972168" sldId="318"/>
            <ac:spMk id="2" creationId="{2163D0CE-2F30-9573-B58C-FAD15355AF4B}"/>
          </ac:spMkLst>
        </pc:spChg>
        <pc:spChg chg="mod">
          <ac:chgData name="Fabio Di Troia" userId="7de80edd88c2c9de" providerId="LiveId" clId="{EF1EE7CD-3703-4AA4-9E93-ACB9CE45904E}" dt="2024-03-14T20:15:13.487" v="5930" actId="113"/>
          <ac:spMkLst>
            <pc:docMk/>
            <pc:sldMk cId="92972168" sldId="318"/>
            <ac:spMk id="3" creationId="{3904C76A-5ABD-8A96-6044-650767954EE7}"/>
          </ac:spMkLst>
        </pc:spChg>
        <pc:spChg chg="add">
          <ac:chgData name="Fabio Di Troia" userId="7de80edd88c2c9de" providerId="LiveId" clId="{EF1EE7CD-3703-4AA4-9E93-ACB9CE45904E}" dt="2024-03-14T20:21:48.149" v="5942"/>
          <ac:spMkLst>
            <pc:docMk/>
            <pc:sldMk cId="92972168" sldId="318"/>
            <ac:spMk id="4" creationId="{AD53F06D-3C18-3170-55CE-A6E42681AEDD}"/>
          </ac:spMkLst>
        </pc:spChg>
        <pc:spChg chg="add mod">
          <ac:chgData name="Fabio Di Troia" userId="7de80edd88c2c9de" providerId="LiveId" clId="{EF1EE7CD-3703-4AA4-9E93-ACB9CE45904E}" dt="2024-03-13T22:19:37.541" v="3127" actId="1076"/>
          <ac:spMkLst>
            <pc:docMk/>
            <pc:sldMk cId="92972168" sldId="318"/>
            <ac:spMk id="5" creationId="{8B7903AB-869B-959B-A0F6-DE64B0F96FEA}"/>
          </ac:spMkLst>
        </pc:spChg>
      </pc:sldChg>
      <pc:sldChg chg="modSp add mod">
        <pc:chgData name="Fabio Di Troia" userId="7de80edd88c2c9de" providerId="LiveId" clId="{EF1EE7CD-3703-4AA4-9E93-ACB9CE45904E}" dt="2024-03-14T20:25:37.975" v="5974" actId="113"/>
        <pc:sldMkLst>
          <pc:docMk/>
          <pc:sldMk cId="1940068896" sldId="319"/>
        </pc:sldMkLst>
        <pc:spChg chg="mod">
          <ac:chgData name="Fabio Di Troia" userId="7de80edd88c2c9de" providerId="LiveId" clId="{EF1EE7CD-3703-4AA4-9E93-ACB9CE45904E}" dt="2024-03-14T20:25:37.975" v="5974" actId="113"/>
          <ac:spMkLst>
            <pc:docMk/>
            <pc:sldMk cId="1940068896" sldId="319"/>
            <ac:spMk id="3" creationId="{3904C76A-5ABD-8A96-6044-650767954EE7}"/>
          </ac:spMkLst>
        </pc:spChg>
      </pc:sldChg>
      <pc:sldChg chg="addSp delSp modSp new mod ord">
        <pc:chgData name="Fabio Di Troia" userId="7de80edd88c2c9de" providerId="LiveId" clId="{EF1EE7CD-3703-4AA4-9E93-ACB9CE45904E}" dt="2024-03-14T20:01:29.778" v="5550" actId="207"/>
        <pc:sldMkLst>
          <pc:docMk/>
          <pc:sldMk cId="475602630" sldId="320"/>
        </pc:sldMkLst>
        <pc:spChg chg="add del mod">
          <ac:chgData name="Fabio Di Troia" userId="7de80edd88c2c9de" providerId="LiveId" clId="{EF1EE7CD-3703-4AA4-9E93-ACB9CE45904E}" dt="2024-03-13T22:30:45.243" v="3447" actId="478"/>
          <ac:spMkLst>
            <pc:docMk/>
            <pc:sldMk cId="475602630" sldId="320"/>
            <ac:spMk id="2" creationId="{EC0B30E4-BE7D-6CD4-6BB9-57F08D7F974C}"/>
          </ac:spMkLst>
        </pc:spChg>
        <pc:spChg chg="del mod">
          <ac:chgData name="Fabio Di Troia" userId="7de80edd88c2c9de" providerId="LiveId" clId="{EF1EE7CD-3703-4AA4-9E93-ACB9CE45904E}" dt="2024-03-13T22:30:47.713" v="3449" actId="478"/>
          <ac:spMkLst>
            <pc:docMk/>
            <pc:sldMk cId="475602630" sldId="320"/>
            <ac:spMk id="3" creationId="{A7C97325-5377-50E1-D466-048A9FF6D7FB}"/>
          </ac:spMkLst>
        </pc:spChg>
        <pc:spChg chg="add del mod">
          <ac:chgData name="Fabio Di Troia" userId="7de80edd88c2c9de" providerId="LiveId" clId="{EF1EE7CD-3703-4AA4-9E93-ACB9CE45904E}" dt="2024-03-13T22:29:08.649" v="3399" actId="478"/>
          <ac:spMkLst>
            <pc:docMk/>
            <pc:sldMk cId="475602630" sldId="320"/>
            <ac:spMk id="7" creationId="{200A72AE-2663-8E3F-F1E1-39D460D0E5D6}"/>
          </ac:spMkLst>
        </pc:spChg>
        <pc:spChg chg="add del mod">
          <ac:chgData name="Fabio Di Troia" userId="7de80edd88c2c9de" providerId="LiveId" clId="{EF1EE7CD-3703-4AA4-9E93-ACB9CE45904E}" dt="2024-03-13T22:30:46.079" v="3448" actId="478"/>
          <ac:spMkLst>
            <pc:docMk/>
            <pc:sldMk cId="475602630" sldId="320"/>
            <ac:spMk id="9" creationId="{A97798CE-2A93-1A0F-A009-D59385A09C16}"/>
          </ac:spMkLst>
        </pc:spChg>
        <pc:spChg chg="add del mod">
          <ac:chgData name="Fabio Di Troia" userId="7de80edd88c2c9de" providerId="LiveId" clId="{EF1EE7CD-3703-4AA4-9E93-ACB9CE45904E}" dt="2024-03-13T22:30:49.809" v="3450" actId="478"/>
          <ac:spMkLst>
            <pc:docMk/>
            <pc:sldMk cId="475602630" sldId="320"/>
            <ac:spMk id="11" creationId="{BBB8D454-646C-35FC-E63A-E839849756AF}"/>
          </ac:spMkLst>
        </pc:spChg>
        <pc:spChg chg="add del mod">
          <ac:chgData name="Fabio Di Troia" userId="7de80edd88c2c9de" providerId="LiveId" clId="{EF1EE7CD-3703-4AA4-9E93-ACB9CE45904E}" dt="2024-03-13T22:31:02.670" v="3456" actId="22"/>
          <ac:spMkLst>
            <pc:docMk/>
            <pc:sldMk cId="475602630" sldId="320"/>
            <ac:spMk id="13" creationId="{3800D85D-5F0D-0D8B-9EC2-DDAD659741E2}"/>
          </ac:spMkLst>
        </pc:spChg>
        <pc:spChg chg="add del">
          <ac:chgData name="Fabio Di Troia" userId="7de80edd88c2c9de" providerId="LiveId" clId="{EF1EE7CD-3703-4AA4-9E93-ACB9CE45904E}" dt="2024-03-13T22:31:04.433" v="3458" actId="22"/>
          <ac:spMkLst>
            <pc:docMk/>
            <pc:sldMk cId="475602630" sldId="320"/>
            <ac:spMk id="15" creationId="{B1BEFC7B-6EA9-88A1-6BEF-CE377A721955}"/>
          </ac:spMkLst>
        </pc:spChg>
        <pc:spChg chg="add mod">
          <ac:chgData name="Fabio Di Troia" userId="7de80edd88c2c9de" providerId="LiveId" clId="{EF1EE7CD-3703-4AA4-9E93-ACB9CE45904E}" dt="2024-03-14T20:01:29.778" v="5550" actId="207"/>
          <ac:spMkLst>
            <pc:docMk/>
            <pc:sldMk cId="475602630" sldId="320"/>
            <ac:spMk id="17" creationId="{DB7B0822-9200-6590-3FEC-029FE75089D8}"/>
          </ac:spMkLst>
        </pc:spChg>
        <pc:picChg chg="add mod">
          <ac:chgData name="Fabio Di Troia" userId="7de80edd88c2c9de" providerId="LiveId" clId="{EF1EE7CD-3703-4AA4-9E93-ACB9CE45904E}" dt="2024-03-13T22:28:50.255" v="3395" actId="1076"/>
          <ac:picMkLst>
            <pc:docMk/>
            <pc:sldMk cId="475602630" sldId="320"/>
            <ac:picMk id="5" creationId="{5BC6DAF9-B629-45AE-DA03-66DB07817FEE}"/>
          </ac:picMkLst>
        </pc:picChg>
        <pc:cxnChg chg="add mod">
          <ac:chgData name="Fabio Di Troia" userId="7de80edd88c2c9de" providerId="LiveId" clId="{EF1EE7CD-3703-4AA4-9E93-ACB9CE45904E}" dt="2024-03-14T20:00:54.939" v="5536" actId="1076"/>
          <ac:cxnSpMkLst>
            <pc:docMk/>
            <pc:sldMk cId="475602630" sldId="320"/>
            <ac:cxnSpMk id="3" creationId="{139AC002-40AA-32EE-1554-ACF9A37F2D44}"/>
          </ac:cxnSpMkLst>
        </pc:cxnChg>
        <pc:cxnChg chg="add mod">
          <ac:chgData name="Fabio Di Troia" userId="7de80edd88c2c9de" providerId="LiveId" clId="{EF1EE7CD-3703-4AA4-9E93-ACB9CE45904E}" dt="2024-03-14T20:01:26.623" v="5549" actId="14100"/>
          <ac:cxnSpMkLst>
            <pc:docMk/>
            <pc:sldMk cId="475602630" sldId="320"/>
            <ac:cxnSpMk id="4" creationId="{56D43F57-F26C-D89A-CFE1-FECC89D9DC9B}"/>
          </ac:cxnSpMkLst>
        </pc:cxnChg>
      </pc:sldChg>
      <pc:sldChg chg="modSp add del mod">
        <pc:chgData name="Fabio Di Troia" userId="7de80edd88c2c9de" providerId="LiveId" clId="{EF1EE7CD-3703-4AA4-9E93-ACB9CE45904E}" dt="2024-03-13T22:38:52.384" v="3533" actId="47"/>
        <pc:sldMkLst>
          <pc:docMk/>
          <pc:sldMk cId="1987507789" sldId="321"/>
        </pc:sldMkLst>
        <pc:spChg chg="mod">
          <ac:chgData name="Fabio Di Troia" userId="7de80edd88c2c9de" providerId="LiveId" clId="{EF1EE7CD-3703-4AA4-9E93-ACB9CE45904E}" dt="2024-03-13T20:06:11.687" v="1966" actId="255"/>
          <ac:spMkLst>
            <pc:docMk/>
            <pc:sldMk cId="1987507789" sldId="321"/>
            <ac:spMk id="3" creationId="{A7C97325-5377-50E1-D466-048A9FF6D7FB}"/>
          </ac:spMkLst>
        </pc:spChg>
      </pc:sldChg>
      <pc:sldChg chg="addSp modSp new mod">
        <pc:chgData name="Fabio Di Troia" userId="7de80edd88c2c9de" providerId="LiveId" clId="{EF1EE7CD-3703-4AA4-9E93-ACB9CE45904E}" dt="2024-03-14T20:31:38.751" v="5978" actId="207"/>
        <pc:sldMkLst>
          <pc:docMk/>
          <pc:sldMk cId="2650590657" sldId="322"/>
        </pc:sldMkLst>
        <pc:spChg chg="mod">
          <ac:chgData name="Fabio Di Troia" userId="7de80edd88c2c9de" providerId="LiveId" clId="{EF1EE7CD-3703-4AA4-9E93-ACB9CE45904E}" dt="2024-03-13T20:06:29.309" v="1970"/>
          <ac:spMkLst>
            <pc:docMk/>
            <pc:sldMk cId="2650590657" sldId="322"/>
            <ac:spMk id="2" creationId="{015DD087-2D24-6860-ED24-C9B463DDA30C}"/>
          </ac:spMkLst>
        </pc:spChg>
        <pc:spChg chg="mod">
          <ac:chgData name="Fabio Di Troia" userId="7de80edd88c2c9de" providerId="LiveId" clId="{EF1EE7CD-3703-4AA4-9E93-ACB9CE45904E}" dt="2024-03-14T20:31:38.751" v="5978" actId="207"/>
          <ac:spMkLst>
            <pc:docMk/>
            <pc:sldMk cId="2650590657" sldId="322"/>
            <ac:spMk id="3" creationId="{17F16A8C-CA1E-0D44-F001-8DABB5E2F947}"/>
          </ac:spMkLst>
        </pc:spChg>
        <pc:picChg chg="add mod">
          <ac:chgData name="Fabio Di Troia" userId="7de80edd88c2c9de" providerId="LiveId" clId="{EF1EE7CD-3703-4AA4-9E93-ACB9CE45904E}" dt="2024-03-13T20:07:38.967" v="2004" actId="1076"/>
          <ac:picMkLst>
            <pc:docMk/>
            <pc:sldMk cId="2650590657" sldId="322"/>
            <ac:picMk id="5" creationId="{0989149B-6143-D640-BB85-CCFD85EC8749}"/>
          </ac:picMkLst>
        </pc:picChg>
        <pc:picChg chg="add mod">
          <ac:chgData name="Fabio Di Troia" userId="7de80edd88c2c9de" providerId="LiveId" clId="{EF1EE7CD-3703-4AA4-9E93-ACB9CE45904E}" dt="2024-03-13T20:08:04.568" v="2009" actId="1076"/>
          <ac:picMkLst>
            <pc:docMk/>
            <pc:sldMk cId="2650590657" sldId="322"/>
            <ac:picMk id="7" creationId="{14A66177-6C72-2DF0-C6E8-CD7AF8B4E6A7}"/>
          </ac:picMkLst>
        </pc:picChg>
      </pc:sldChg>
      <pc:sldChg chg="addSp delSp modSp add mod modNotesTx">
        <pc:chgData name="Fabio Di Troia" userId="7de80edd88c2c9de" providerId="LiveId" clId="{EF1EE7CD-3703-4AA4-9E93-ACB9CE45904E}" dt="2024-03-14T20:35:23.640" v="6070" actId="6549"/>
        <pc:sldMkLst>
          <pc:docMk/>
          <pc:sldMk cId="1693765660" sldId="323"/>
        </pc:sldMkLst>
        <pc:spChg chg="del">
          <ac:chgData name="Fabio Di Troia" userId="7de80edd88c2c9de" providerId="LiveId" clId="{EF1EE7CD-3703-4AA4-9E93-ACB9CE45904E}" dt="2024-03-13T22:39:43.349" v="3546" actId="478"/>
          <ac:spMkLst>
            <pc:docMk/>
            <pc:sldMk cId="1693765660" sldId="323"/>
            <ac:spMk id="2" creationId="{015DD087-2D24-6860-ED24-C9B463DDA30C}"/>
          </ac:spMkLst>
        </pc:spChg>
        <pc:spChg chg="mod">
          <ac:chgData name="Fabio Di Troia" userId="7de80edd88c2c9de" providerId="LiveId" clId="{EF1EE7CD-3703-4AA4-9E93-ACB9CE45904E}" dt="2024-03-13T22:40:34.151" v="3578" actId="12"/>
          <ac:spMkLst>
            <pc:docMk/>
            <pc:sldMk cId="1693765660" sldId="323"/>
            <ac:spMk id="3" creationId="{17F16A8C-CA1E-0D44-F001-8DABB5E2F947}"/>
          </ac:spMkLst>
        </pc:spChg>
        <pc:spChg chg="add del mod">
          <ac:chgData name="Fabio Di Troia" userId="7de80edd88c2c9de" providerId="LiveId" clId="{EF1EE7CD-3703-4AA4-9E93-ACB9CE45904E}" dt="2024-03-13T22:39:44.281" v="3547" actId="478"/>
          <ac:spMkLst>
            <pc:docMk/>
            <pc:sldMk cId="1693765660" sldId="323"/>
            <ac:spMk id="9" creationId="{8A84D721-BE7A-AB02-ECAF-4F447BEC6FFF}"/>
          </ac:spMkLst>
        </pc:spChg>
        <pc:picChg chg="del">
          <ac:chgData name="Fabio Di Troia" userId="7de80edd88c2c9de" providerId="LiveId" clId="{EF1EE7CD-3703-4AA4-9E93-ACB9CE45904E}" dt="2024-03-13T20:08:21.785" v="2011" actId="478"/>
          <ac:picMkLst>
            <pc:docMk/>
            <pc:sldMk cId="1693765660" sldId="323"/>
            <ac:picMk id="5" creationId="{0989149B-6143-D640-BB85-CCFD85EC8749}"/>
          </ac:picMkLst>
        </pc:picChg>
        <pc:picChg chg="add mod">
          <ac:chgData name="Fabio Di Troia" userId="7de80edd88c2c9de" providerId="LiveId" clId="{EF1EE7CD-3703-4AA4-9E93-ACB9CE45904E}" dt="2024-03-13T22:39:48.326" v="3550" actId="1076"/>
          <ac:picMkLst>
            <pc:docMk/>
            <pc:sldMk cId="1693765660" sldId="323"/>
            <ac:picMk id="6" creationId="{51EDA3A4-6AAB-4C8A-819E-398270E10E89}"/>
          </ac:picMkLst>
        </pc:picChg>
        <pc:picChg chg="del">
          <ac:chgData name="Fabio Di Troia" userId="7de80edd88c2c9de" providerId="LiveId" clId="{EF1EE7CD-3703-4AA4-9E93-ACB9CE45904E}" dt="2024-03-13T20:08:22.213" v="2012" actId="478"/>
          <ac:picMkLst>
            <pc:docMk/>
            <pc:sldMk cId="1693765660" sldId="323"/>
            <ac:picMk id="7" creationId="{14A66177-6C72-2DF0-C6E8-CD7AF8B4E6A7}"/>
          </ac:picMkLst>
        </pc:picChg>
        <pc:picChg chg="add mod">
          <ac:chgData name="Fabio Di Troia" userId="7de80edd88c2c9de" providerId="LiveId" clId="{EF1EE7CD-3703-4AA4-9E93-ACB9CE45904E}" dt="2024-03-13T22:42:48.516" v="3595" actId="1076"/>
          <ac:picMkLst>
            <pc:docMk/>
            <pc:sldMk cId="1693765660" sldId="323"/>
            <ac:picMk id="11" creationId="{4F4BA803-F9DA-0F46-624D-5050CC4D68A5}"/>
          </ac:picMkLst>
        </pc:picChg>
      </pc:sldChg>
      <pc:sldChg chg="addSp delSp modSp new mod modNotesTx">
        <pc:chgData name="Fabio Di Troia" userId="7de80edd88c2c9de" providerId="LiveId" clId="{EF1EE7CD-3703-4AA4-9E93-ACB9CE45904E}" dt="2024-03-14T20:36:10.997" v="6077" actId="207"/>
        <pc:sldMkLst>
          <pc:docMk/>
          <pc:sldMk cId="1941115053" sldId="324"/>
        </pc:sldMkLst>
        <pc:spChg chg="mod">
          <ac:chgData name="Fabio Di Troia" userId="7de80edd88c2c9de" providerId="LiveId" clId="{EF1EE7CD-3703-4AA4-9E93-ACB9CE45904E}" dt="2024-03-13T20:09:27.184" v="2056" actId="20577"/>
          <ac:spMkLst>
            <pc:docMk/>
            <pc:sldMk cId="1941115053" sldId="324"/>
            <ac:spMk id="2" creationId="{64E7BEED-E1FB-F161-38E9-2DA8C20755DD}"/>
          </ac:spMkLst>
        </pc:spChg>
        <pc:spChg chg="mod">
          <ac:chgData name="Fabio Di Troia" userId="7de80edd88c2c9de" providerId="LiveId" clId="{EF1EE7CD-3703-4AA4-9E93-ACB9CE45904E}" dt="2024-03-14T20:36:10.997" v="6077" actId="207"/>
          <ac:spMkLst>
            <pc:docMk/>
            <pc:sldMk cId="1941115053" sldId="324"/>
            <ac:spMk id="3" creationId="{C9C7F170-4B5A-9046-648B-CC286FA2968F}"/>
          </ac:spMkLst>
        </pc:spChg>
        <pc:spChg chg="add del mod">
          <ac:chgData name="Fabio Di Troia" userId="7de80edd88c2c9de" providerId="LiveId" clId="{EF1EE7CD-3703-4AA4-9E93-ACB9CE45904E}" dt="2024-03-13T23:58:49.318" v="4469" actId="22"/>
          <ac:spMkLst>
            <pc:docMk/>
            <pc:sldMk cId="1941115053" sldId="324"/>
            <ac:spMk id="5" creationId="{96AF2888-2C57-458E-8739-7F9509042912}"/>
          </ac:spMkLst>
        </pc:spChg>
        <pc:spChg chg="add mod">
          <ac:chgData name="Fabio Di Troia" userId="7de80edd88c2c9de" providerId="LiveId" clId="{EF1EE7CD-3703-4AA4-9E93-ACB9CE45904E}" dt="2024-03-14T00:01:52.260" v="4515" actId="1076"/>
          <ac:spMkLst>
            <pc:docMk/>
            <pc:sldMk cId="1941115053" sldId="324"/>
            <ac:spMk id="7" creationId="{AD48CA52-98DD-34DB-7B0F-55184ECF8FA1}"/>
          </ac:spMkLst>
        </pc:spChg>
        <pc:spChg chg="add mod">
          <ac:chgData name="Fabio Di Troia" userId="7de80edd88c2c9de" providerId="LiveId" clId="{EF1EE7CD-3703-4AA4-9E93-ACB9CE45904E}" dt="2024-03-14T00:01:53.954" v="4516" actId="1076"/>
          <ac:spMkLst>
            <pc:docMk/>
            <pc:sldMk cId="1941115053" sldId="324"/>
            <ac:spMk id="9" creationId="{FF929922-1490-089C-EED1-AD82980EEC83}"/>
          </ac:spMkLst>
        </pc:spChg>
      </pc:sldChg>
      <pc:sldChg chg="addSp modSp new mod">
        <pc:chgData name="Fabio Di Troia" userId="7de80edd88c2c9de" providerId="LiveId" clId="{EF1EE7CD-3703-4AA4-9E93-ACB9CE45904E}" dt="2024-03-13T22:41:35.093" v="3593" actId="1076"/>
        <pc:sldMkLst>
          <pc:docMk/>
          <pc:sldMk cId="2088367203" sldId="325"/>
        </pc:sldMkLst>
        <pc:picChg chg="add mod">
          <ac:chgData name="Fabio Di Troia" userId="7de80edd88c2c9de" providerId="LiveId" clId="{EF1EE7CD-3703-4AA4-9E93-ACB9CE45904E}" dt="2024-03-13T22:41:35.093" v="3593" actId="1076"/>
          <ac:picMkLst>
            <pc:docMk/>
            <pc:sldMk cId="2088367203" sldId="325"/>
            <ac:picMk id="3" creationId="{EE30A1B6-93C4-8BC5-18ED-328DFA137680}"/>
          </ac:picMkLst>
        </pc:picChg>
      </pc:sldChg>
      <pc:sldChg chg="modSp add del mod ord">
        <pc:chgData name="Fabio Di Troia" userId="7de80edd88c2c9de" providerId="LiveId" clId="{EF1EE7CD-3703-4AA4-9E93-ACB9CE45904E}" dt="2024-03-13T22:47:12.905" v="3607" actId="47"/>
        <pc:sldMkLst>
          <pc:docMk/>
          <pc:sldMk cId="2530689814" sldId="326"/>
        </pc:sldMkLst>
        <pc:spChg chg="mod">
          <ac:chgData name="Fabio Di Troia" userId="7de80edd88c2c9de" providerId="LiveId" clId="{EF1EE7CD-3703-4AA4-9E93-ACB9CE45904E}" dt="2024-03-13T20:11:14.328" v="2079" actId="20577"/>
          <ac:spMkLst>
            <pc:docMk/>
            <pc:sldMk cId="2530689814" sldId="326"/>
            <ac:spMk id="3" creationId="{C9C7F170-4B5A-9046-648B-CC286FA2968F}"/>
          </ac:spMkLst>
        </pc:spChg>
      </pc:sldChg>
      <pc:sldChg chg="addSp modSp add mod ord">
        <pc:chgData name="Fabio Di Troia" userId="7de80edd88c2c9de" providerId="LiveId" clId="{EF1EE7CD-3703-4AA4-9E93-ACB9CE45904E}" dt="2024-03-13T23:33:25.844" v="3866" actId="20577"/>
        <pc:sldMkLst>
          <pc:docMk/>
          <pc:sldMk cId="477339400" sldId="327"/>
        </pc:sldMkLst>
        <pc:spChg chg="mod">
          <ac:chgData name="Fabio Di Troia" userId="7de80edd88c2c9de" providerId="LiveId" clId="{EF1EE7CD-3703-4AA4-9E93-ACB9CE45904E}" dt="2024-03-13T23:33:25.844" v="3866" actId="20577"/>
          <ac:spMkLst>
            <pc:docMk/>
            <pc:sldMk cId="477339400" sldId="327"/>
            <ac:spMk id="3" creationId="{A7C97325-5377-50E1-D466-048A9FF6D7FB}"/>
          </ac:spMkLst>
        </pc:spChg>
        <pc:spChg chg="add mod">
          <ac:chgData name="Fabio Di Troia" userId="7de80edd88c2c9de" providerId="LiveId" clId="{EF1EE7CD-3703-4AA4-9E93-ACB9CE45904E}" dt="2024-03-13T23:32:06.988" v="3851" actId="1076"/>
          <ac:spMkLst>
            <pc:docMk/>
            <pc:sldMk cId="477339400" sldId="327"/>
            <ac:spMk id="5" creationId="{19C3E153-C28B-882F-C765-E6D143BFEBDD}"/>
          </ac:spMkLst>
        </pc:spChg>
      </pc:sldChg>
      <pc:sldChg chg="addSp delSp modSp add del mod ord">
        <pc:chgData name="Fabio Di Troia" userId="7de80edd88c2c9de" providerId="LiveId" clId="{EF1EE7CD-3703-4AA4-9E93-ACB9CE45904E}" dt="2024-03-13T23:39:16.188" v="3999" actId="47"/>
        <pc:sldMkLst>
          <pc:docMk/>
          <pc:sldMk cId="2615427648" sldId="328"/>
        </pc:sldMkLst>
        <pc:spChg chg="mod">
          <ac:chgData name="Fabio Di Troia" userId="7de80edd88c2c9de" providerId="LiveId" clId="{EF1EE7CD-3703-4AA4-9E93-ACB9CE45904E}" dt="2024-03-13T23:38:22.598" v="3987" actId="21"/>
          <ac:spMkLst>
            <pc:docMk/>
            <pc:sldMk cId="2615427648" sldId="328"/>
            <ac:spMk id="3" creationId="{17F16A8C-CA1E-0D44-F001-8DABB5E2F947}"/>
          </ac:spMkLst>
        </pc:spChg>
        <pc:spChg chg="add mod">
          <ac:chgData name="Fabio Di Troia" userId="7de80edd88c2c9de" providerId="LiveId" clId="{EF1EE7CD-3703-4AA4-9E93-ACB9CE45904E}" dt="2024-03-13T23:38:27.915" v="3990" actId="1076"/>
          <ac:spMkLst>
            <pc:docMk/>
            <pc:sldMk cId="2615427648" sldId="328"/>
            <ac:spMk id="11" creationId="{FD481B6C-8358-7139-AEDD-DDC8137E5A51}"/>
          </ac:spMkLst>
        </pc:spChg>
        <pc:picChg chg="del">
          <ac:chgData name="Fabio Di Troia" userId="7de80edd88c2c9de" providerId="LiveId" clId="{EF1EE7CD-3703-4AA4-9E93-ACB9CE45904E}" dt="2024-03-13T20:12:44.483" v="2133" actId="478"/>
          <ac:picMkLst>
            <pc:docMk/>
            <pc:sldMk cId="2615427648" sldId="328"/>
            <ac:picMk id="5" creationId="{0989149B-6143-D640-BB85-CCFD85EC8749}"/>
          </ac:picMkLst>
        </pc:picChg>
        <pc:picChg chg="add del mod">
          <ac:chgData name="Fabio Di Troia" userId="7de80edd88c2c9de" providerId="LiveId" clId="{EF1EE7CD-3703-4AA4-9E93-ACB9CE45904E}" dt="2024-03-13T20:14:06.982" v="2182" actId="478"/>
          <ac:picMkLst>
            <pc:docMk/>
            <pc:sldMk cId="2615427648" sldId="328"/>
            <ac:picMk id="6" creationId="{E74BB682-2591-EC36-530D-39D454B7B1DB}"/>
          </ac:picMkLst>
        </pc:picChg>
        <pc:picChg chg="del">
          <ac:chgData name="Fabio Di Troia" userId="7de80edd88c2c9de" providerId="LiveId" clId="{EF1EE7CD-3703-4AA4-9E93-ACB9CE45904E}" dt="2024-03-13T20:12:44.014" v="2132" actId="478"/>
          <ac:picMkLst>
            <pc:docMk/>
            <pc:sldMk cId="2615427648" sldId="328"/>
            <ac:picMk id="7" creationId="{14A66177-6C72-2DF0-C6E8-CD7AF8B4E6A7}"/>
          </ac:picMkLst>
        </pc:picChg>
        <pc:picChg chg="add mod">
          <ac:chgData name="Fabio Di Troia" userId="7de80edd88c2c9de" providerId="LiveId" clId="{EF1EE7CD-3703-4AA4-9E93-ACB9CE45904E}" dt="2024-03-13T23:38:24.971" v="3988" actId="1076"/>
          <ac:picMkLst>
            <pc:docMk/>
            <pc:sldMk cId="2615427648" sldId="328"/>
            <ac:picMk id="9" creationId="{1CD2BF6C-9D2E-73BB-B286-2591E3D419C4}"/>
          </ac:picMkLst>
        </pc:picChg>
      </pc:sldChg>
      <pc:sldChg chg="modSp add mod ord">
        <pc:chgData name="Fabio Di Troia" userId="7de80edd88c2c9de" providerId="LiveId" clId="{EF1EE7CD-3703-4AA4-9E93-ACB9CE45904E}" dt="2024-03-14T20:37:13.090" v="6109" actId="20577"/>
        <pc:sldMkLst>
          <pc:docMk/>
          <pc:sldMk cId="1968129437" sldId="329"/>
        </pc:sldMkLst>
        <pc:spChg chg="mod">
          <ac:chgData name="Fabio Di Troia" userId="7de80edd88c2c9de" providerId="LiveId" clId="{EF1EE7CD-3703-4AA4-9E93-ACB9CE45904E}" dt="2024-03-14T20:37:13.090" v="6109" actId="20577"/>
          <ac:spMkLst>
            <pc:docMk/>
            <pc:sldMk cId="1968129437" sldId="329"/>
            <ac:spMk id="3" creationId="{17F16A8C-CA1E-0D44-F001-8DABB5E2F947}"/>
          </ac:spMkLst>
        </pc:spChg>
        <pc:picChg chg="mod">
          <ac:chgData name="Fabio Di Troia" userId="7de80edd88c2c9de" providerId="LiveId" clId="{EF1EE7CD-3703-4AA4-9E93-ACB9CE45904E}" dt="2024-03-13T23:37:53.276" v="3960" actId="1076"/>
          <ac:picMkLst>
            <pc:docMk/>
            <pc:sldMk cId="1968129437" sldId="329"/>
            <ac:picMk id="6" creationId="{E74BB682-2591-EC36-530D-39D454B7B1DB}"/>
          </ac:picMkLst>
        </pc:picChg>
      </pc:sldChg>
      <pc:sldChg chg="addSp delSp modSp new mod">
        <pc:chgData name="Fabio Di Troia" userId="7de80edd88c2c9de" providerId="LiveId" clId="{EF1EE7CD-3703-4AA4-9E93-ACB9CE45904E}" dt="2024-03-14T20:37:38.258" v="6115" actId="1076"/>
        <pc:sldMkLst>
          <pc:docMk/>
          <pc:sldMk cId="3177505500" sldId="330"/>
        </pc:sldMkLst>
        <pc:spChg chg="mod">
          <ac:chgData name="Fabio Di Troia" userId="7de80edd88c2c9de" providerId="LiveId" clId="{EF1EE7CD-3703-4AA4-9E93-ACB9CE45904E}" dt="2024-03-13T20:14:31.287" v="2189"/>
          <ac:spMkLst>
            <pc:docMk/>
            <pc:sldMk cId="3177505500" sldId="330"/>
            <ac:spMk id="2" creationId="{4050F4DF-4A42-B48B-2B22-76E3BC6F9FA8}"/>
          </ac:spMkLst>
        </pc:spChg>
        <pc:spChg chg="del mod">
          <ac:chgData name="Fabio Di Troia" userId="7de80edd88c2c9de" providerId="LiveId" clId="{EF1EE7CD-3703-4AA4-9E93-ACB9CE45904E}" dt="2024-03-14T20:37:34.778" v="6113" actId="478"/>
          <ac:spMkLst>
            <pc:docMk/>
            <pc:sldMk cId="3177505500" sldId="330"/>
            <ac:spMk id="3" creationId="{E98D1207-36E7-51B5-E54E-FEE9AF9E8CAF}"/>
          </ac:spMkLst>
        </pc:spChg>
        <pc:spChg chg="add del mod">
          <ac:chgData name="Fabio Di Troia" userId="7de80edd88c2c9de" providerId="LiveId" clId="{EF1EE7CD-3703-4AA4-9E93-ACB9CE45904E}" dt="2024-03-14T20:37:36.527" v="6114" actId="478"/>
          <ac:spMkLst>
            <pc:docMk/>
            <pc:sldMk cId="3177505500" sldId="330"/>
            <ac:spMk id="6" creationId="{8639A726-CA0C-A0EA-F18F-F987640CE5D4}"/>
          </ac:spMkLst>
        </pc:spChg>
        <pc:picChg chg="add mod">
          <ac:chgData name="Fabio Di Troia" userId="7de80edd88c2c9de" providerId="LiveId" clId="{EF1EE7CD-3703-4AA4-9E93-ACB9CE45904E}" dt="2024-03-14T20:37:38.258" v="6115" actId="1076"/>
          <ac:picMkLst>
            <pc:docMk/>
            <pc:sldMk cId="3177505500" sldId="330"/>
            <ac:picMk id="5" creationId="{E5AF053E-F253-99C3-B9DB-5ED33EBEE072}"/>
          </ac:picMkLst>
        </pc:picChg>
        <pc:picChg chg="add mod">
          <ac:chgData name="Fabio Di Troia" userId="7de80edd88c2c9de" providerId="LiveId" clId="{EF1EE7CD-3703-4AA4-9E93-ACB9CE45904E}" dt="2024-03-13T20:15:11.341" v="2197"/>
          <ac:picMkLst>
            <pc:docMk/>
            <pc:sldMk cId="3177505500" sldId="330"/>
            <ac:picMk id="6" creationId="{89C6B3EC-96AB-3A72-5845-4F9E11688C2D}"/>
          </ac:picMkLst>
        </pc:picChg>
      </pc:sldChg>
      <pc:sldChg chg="delSp modSp add mod">
        <pc:chgData name="Fabio Di Troia" userId="7de80edd88c2c9de" providerId="LiveId" clId="{EF1EE7CD-3703-4AA4-9E93-ACB9CE45904E}" dt="2024-03-13T23:41:57.747" v="4146" actId="12"/>
        <pc:sldMkLst>
          <pc:docMk/>
          <pc:sldMk cId="3829899381" sldId="331"/>
        </pc:sldMkLst>
        <pc:spChg chg="mod">
          <ac:chgData name="Fabio Di Troia" userId="7de80edd88c2c9de" providerId="LiveId" clId="{EF1EE7CD-3703-4AA4-9E93-ACB9CE45904E}" dt="2024-03-13T23:41:57.747" v="4146" actId="12"/>
          <ac:spMkLst>
            <pc:docMk/>
            <pc:sldMk cId="3829899381" sldId="331"/>
            <ac:spMk id="3" creationId="{E98D1207-36E7-51B5-E54E-FEE9AF9E8CAF}"/>
          </ac:spMkLst>
        </pc:spChg>
        <pc:picChg chg="del">
          <ac:chgData name="Fabio Di Troia" userId="7de80edd88c2c9de" providerId="LiveId" clId="{EF1EE7CD-3703-4AA4-9E93-ACB9CE45904E}" dt="2024-03-13T20:15:13.679" v="2199" actId="478"/>
          <ac:picMkLst>
            <pc:docMk/>
            <pc:sldMk cId="3829899381" sldId="331"/>
            <ac:picMk id="5" creationId="{E5AF053E-F253-99C3-B9DB-5ED33EBEE072}"/>
          </ac:picMkLst>
        </pc:picChg>
      </pc:sldChg>
      <pc:sldChg chg="addSp delSp modSp add mod">
        <pc:chgData name="Fabio Di Troia" userId="7de80edd88c2c9de" providerId="LiveId" clId="{EF1EE7CD-3703-4AA4-9E93-ACB9CE45904E}" dt="2024-03-13T23:45:24.890" v="4249" actId="1076"/>
        <pc:sldMkLst>
          <pc:docMk/>
          <pc:sldMk cId="2660319351" sldId="332"/>
        </pc:sldMkLst>
        <pc:spChg chg="del">
          <ac:chgData name="Fabio Di Troia" userId="7de80edd88c2c9de" providerId="LiveId" clId="{EF1EE7CD-3703-4AA4-9E93-ACB9CE45904E}" dt="2024-03-13T23:45:22.175" v="4247" actId="478"/>
          <ac:spMkLst>
            <pc:docMk/>
            <pc:sldMk cId="2660319351" sldId="332"/>
            <ac:spMk id="2" creationId="{4050F4DF-4A42-B48B-2B22-76E3BC6F9FA8}"/>
          </ac:spMkLst>
        </pc:spChg>
        <pc:spChg chg="del mod">
          <ac:chgData name="Fabio Di Troia" userId="7de80edd88c2c9de" providerId="LiveId" clId="{EF1EE7CD-3703-4AA4-9E93-ACB9CE45904E}" dt="2024-03-13T23:45:16.278" v="4244" actId="478"/>
          <ac:spMkLst>
            <pc:docMk/>
            <pc:sldMk cId="2660319351" sldId="332"/>
            <ac:spMk id="3" creationId="{E98D1207-36E7-51B5-E54E-FEE9AF9E8CAF}"/>
          </ac:spMkLst>
        </pc:spChg>
        <pc:spChg chg="add del mod">
          <ac:chgData name="Fabio Di Troia" userId="7de80edd88c2c9de" providerId="LiveId" clId="{EF1EE7CD-3703-4AA4-9E93-ACB9CE45904E}" dt="2024-03-13T23:45:17.590" v="4245" actId="478"/>
          <ac:spMkLst>
            <pc:docMk/>
            <pc:sldMk cId="2660319351" sldId="332"/>
            <ac:spMk id="7" creationId="{15CBB1B6-FA31-E06B-47F4-FF1B8703BD77}"/>
          </ac:spMkLst>
        </pc:spChg>
        <pc:spChg chg="add del mod">
          <ac:chgData name="Fabio Di Troia" userId="7de80edd88c2c9de" providerId="LiveId" clId="{EF1EE7CD-3703-4AA4-9E93-ACB9CE45904E}" dt="2024-03-13T23:45:22.831" v="4248" actId="478"/>
          <ac:spMkLst>
            <pc:docMk/>
            <pc:sldMk cId="2660319351" sldId="332"/>
            <ac:spMk id="9" creationId="{8AC439FC-8907-2236-F41B-E209C2690C77}"/>
          </ac:spMkLst>
        </pc:spChg>
        <pc:picChg chg="add mod">
          <ac:chgData name="Fabio Di Troia" userId="7de80edd88c2c9de" providerId="LiveId" clId="{EF1EE7CD-3703-4AA4-9E93-ACB9CE45904E}" dt="2024-03-13T23:45:24.890" v="4249" actId="1076"/>
          <ac:picMkLst>
            <pc:docMk/>
            <pc:sldMk cId="2660319351" sldId="332"/>
            <ac:picMk id="5" creationId="{9099099A-9114-A177-A5DA-A4F217367557}"/>
          </ac:picMkLst>
        </pc:picChg>
      </pc:sldChg>
      <pc:sldChg chg="delSp modSp add del mod">
        <pc:chgData name="Fabio Di Troia" userId="7de80edd88c2c9de" providerId="LiveId" clId="{EF1EE7CD-3703-4AA4-9E93-ACB9CE45904E}" dt="2024-03-13T23:48:22.646" v="4250" actId="47"/>
        <pc:sldMkLst>
          <pc:docMk/>
          <pc:sldMk cId="2936771229" sldId="333"/>
        </pc:sldMkLst>
        <pc:spChg chg="mod">
          <ac:chgData name="Fabio Di Troia" userId="7de80edd88c2c9de" providerId="LiveId" clId="{EF1EE7CD-3703-4AA4-9E93-ACB9CE45904E}" dt="2024-03-13T20:16:51.874" v="2272" actId="20577"/>
          <ac:spMkLst>
            <pc:docMk/>
            <pc:sldMk cId="2936771229" sldId="333"/>
            <ac:spMk id="3" creationId="{E98D1207-36E7-51B5-E54E-FEE9AF9E8CAF}"/>
          </ac:spMkLst>
        </pc:spChg>
        <pc:picChg chg="del">
          <ac:chgData name="Fabio Di Troia" userId="7de80edd88c2c9de" providerId="LiveId" clId="{EF1EE7CD-3703-4AA4-9E93-ACB9CE45904E}" dt="2024-03-13T20:16:43.497" v="2262" actId="478"/>
          <ac:picMkLst>
            <pc:docMk/>
            <pc:sldMk cId="2936771229" sldId="333"/>
            <ac:picMk id="5" creationId="{9099099A-9114-A177-A5DA-A4F217367557}"/>
          </ac:picMkLst>
        </pc:picChg>
      </pc:sldChg>
      <pc:sldChg chg="addSp modSp add mod">
        <pc:chgData name="Fabio Di Troia" userId="7de80edd88c2c9de" providerId="LiveId" clId="{EF1EE7CD-3703-4AA4-9E93-ACB9CE45904E}" dt="2024-03-13T23:54:15.075" v="4464" actId="1076"/>
        <pc:sldMkLst>
          <pc:docMk/>
          <pc:sldMk cId="2651163198" sldId="334"/>
        </pc:sldMkLst>
        <pc:spChg chg="mod">
          <ac:chgData name="Fabio Di Troia" userId="7de80edd88c2c9de" providerId="LiveId" clId="{EF1EE7CD-3703-4AA4-9E93-ACB9CE45904E}" dt="2024-03-13T20:17:06.542" v="2276"/>
          <ac:spMkLst>
            <pc:docMk/>
            <pc:sldMk cId="2651163198" sldId="334"/>
            <ac:spMk id="2" creationId="{4050F4DF-4A42-B48B-2B22-76E3BC6F9FA8}"/>
          </ac:spMkLst>
        </pc:spChg>
        <pc:spChg chg="mod">
          <ac:chgData name="Fabio Di Troia" userId="7de80edd88c2c9de" providerId="LiveId" clId="{EF1EE7CD-3703-4AA4-9E93-ACB9CE45904E}" dt="2024-03-13T23:54:11.727" v="4463" actId="20577"/>
          <ac:spMkLst>
            <pc:docMk/>
            <pc:sldMk cId="2651163198" sldId="334"/>
            <ac:spMk id="3" creationId="{E98D1207-36E7-51B5-E54E-FEE9AF9E8CAF}"/>
          </ac:spMkLst>
        </pc:spChg>
        <pc:spChg chg="add mod">
          <ac:chgData name="Fabio Di Troia" userId="7de80edd88c2c9de" providerId="LiveId" clId="{EF1EE7CD-3703-4AA4-9E93-ACB9CE45904E}" dt="2024-03-13T23:54:15.075" v="4464" actId="1076"/>
          <ac:spMkLst>
            <pc:docMk/>
            <pc:sldMk cId="2651163198" sldId="334"/>
            <ac:spMk id="5" creationId="{EF5F5AA7-4CC2-E84C-DFDF-589C1FCB5B06}"/>
          </ac:spMkLst>
        </pc:spChg>
      </pc:sldChg>
      <pc:sldChg chg="addSp delSp modSp add mod">
        <pc:chgData name="Fabio Di Troia" userId="7de80edd88c2c9de" providerId="LiveId" clId="{EF1EE7CD-3703-4AA4-9E93-ACB9CE45904E}" dt="2024-03-13T23:53:42.205" v="4459" actId="1076"/>
        <pc:sldMkLst>
          <pc:docMk/>
          <pc:sldMk cId="3085379900" sldId="335"/>
        </pc:sldMkLst>
        <pc:spChg chg="del">
          <ac:chgData name="Fabio Di Troia" userId="7de80edd88c2c9de" providerId="LiveId" clId="{EF1EE7CD-3703-4AA4-9E93-ACB9CE45904E}" dt="2024-03-13T23:53:22.722" v="4450" actId="478"/>
          <ac:spMkLst>
            <pc:docMk/>
            <pc:sldMk cId="3085379900" sldId="335"/>
            <ac:spMk id="2" creationId="{4050F4DF-4A42-B48B-2B22-76E3BC6F9FA8}"/>
          </ac:spMkLst>
        </pc:spChg>
        <pc:spChg chg="mod">
          <ac:chgData name="Fabio Di Troia" userId="7de80edd88c2c9de" providerId="LiveId" clId="{EF1EE7CD-3703-4AA4-9E93-ACB9CE45904E}" dt="2024-03-13T23:53:42.205" v="4459" actId="1076"/>
          <ac:spMkLst>
            <pc:docMk/>
            <pc:sldMk cId="3085379900" sldId="335"/>
            <ac:spMk id="3" creationId="{E98D1207-36E7-51B5-E54E-FEE9AF9E8CAF}"/>
          </ac:spMkLst>
        </pc:spChg>
        <pc:spChg chg="add del mod">
          <ac:chgData name="Fabio Di Troia" userId="7de80edd88c2c9de" providerId="LiveId" clId="{EF1EE7CD-3703-4AA4-9E93-ACB9CE45904E}" dt="2024-03-13T23:53:23.477" v="4451" actId="478"/>
          <ac:spMkLst>
            <pc:docMk/>
            <pc:sldMk cId="3085379900" sldId="335"/>
            <ac:spMk id="7" creationId="{4227567C-ED8D-E92B-2371-B643E5ABCC47}"/>
          </ac:spMkLst>
        </pc:spChg>
        <pc:picChg chg="add mod">
          <ac:chgData name="Fabio Di Troia" userId="7de80edd88c2c9de" providerId="LiveId" clId="{EF1EE7CD-3703-4AA4-9E93-ACB9CE45904E}" dt="2024-03-13T23:53:27.661" v="4453" actId="1076"/>
          <ac:picMkLst>
            <pc:docMk/>
            <pc:sldMk cId="3085379900" sldId="335"/>
            <ac:picMk id="5" creationId="{F2DA8F44-C456-0247-D78D-8BA049F4FF95}"/>
          </ac:picMkLst>
        </pc:picChg>
      </pc:sldChg>
      <pc:sldChg chg="addSp delSp modSp add mod">
        <pc:chgData name="Fabio Di Troia" userId="7de80edd88c2c9de" providerId="LiveId" clId="{EF1EE7CD-3703-4AA4-9E93-ACB9CE45904E}" dt="2024-03-13T20:36:11.746" v="2340" actId="22"/>
        <pc:sldMkLst>
          <pc:docMk/>
          <pc:sldMk cId="219900418" sldId="336"/>
        </pc:sldMkLst>
        <pc:spChg chg="add mod">
          <ac:chgData name="Fabio Di Troia" userId="7de80edd88c2c9de" providerId="LiveId" clId="{EF1EE7CD-3703-4AA4-9E93-ACB9CE45904E}" dt="2024-03-13T20:36:11.512" v="2339" actId="478"/>
          <ac:spMkLst>
            <pc:docMk/>
            <pc:sldMk cId="219900418" sldId="336"/>
            <ac:spMk id="4" creationId="{35DA847C-CC38-0C70-C79B-FB7DB1235784}"/>
          </ac:spMkLst>
        </pc:spChg>
        <pc:picChg chg="del">
          <ac:chgData name="Fabio Di Troia" userId="7de80edd88c2c9de" providerId="LiveId" clId="{EF1EE7CD-3703-4AA4-9E93-ACB9CE45904E}" dt="2024-03-13T20:36:11.512" v="2339" actId="478"/>
          <ac:picMkLst>
            <pc:docMk/>
            <pc:sldMk cId="219900418" sldId="336"/>
            <ac:picMk id="5" creationId="{9F032616-5DC0-AE15-24AE-E01341FCC81C}"/>
          </ac:picMkLst>
        </pc:picChg>
        <pc:picChg chg="add">
          <ac:chgData name="Fabio Di Troia" userId="7de80edd88c2c9de" providerId="LiveId" clId="{EF1EE7CD-3703-4AA4-9E93-ACB9CE45904E}" dt="2024-03-13T20:36:11.746" v="2340" actId="22"/>
          <ac:picMkLst>
            <pc:docMk/>
            <pc:sldMk cId="219900418" sldId="336"/>
            <ac:picMk id="7" creationId="{8C7045E0-130D-709E-1A81-AB20754EF1E7}"/>
          </ac:picMkLst>
        </pc:picChg>
      </pc:sldChg>
      <pc:sldChg chg="addSp delSp modSp add mod">
        <pc:chgData name="Fabio Di Troia" userId="7de80edd88c2c9de" providerId="LiveId" clId="{EF1EE7CD-3703-4AA4-9E93-ACB9CE45904E}" dt="2024-03-14T20:03:51.620" v="5589" actId="1035"/>
        <pc:sldMkLst>
          <pc:docMk/>
          <pc:sldMk cId="987372903" sldId="337"/>
        </pc:sldMkLst>
        <pc:spChg chg="del">
          <ac:chgData name="Fabio Di Troia" userId="7de80edd88c2c9de" providerId="LiveId" clId="{EF1EE7CD-3703-4AA4-9E93-ACB9CE45904E}" dt="2024-03-13T22:31:16.411" v="3464" actId="478"/>
          <ac:spMkLst>
            <pc:docMk/>
            <pc:sldMk cId="987372903" sldId="337"/>
            <ac:spMk id="2" creationId="{EC0B30E4-BE7D-6CD4-6BB9-57F08D7F974C}"/>
          </ac:spMkLst>
        </pc:spChg>
        <pc:spChg chg="del">
          <ac:chgData name="Fabio Di Troia" userId="7de80edd88c2c9de" providerId="LiveId" clId="{EF1EE7CD-3703-4AA4-9E93-ACB9CE45904E}" dt="2024-03-13T22:31:18.618" v="3466" actId="478"/>
          <ac:spMkLst>
            <pc:docMk/>
            <pc:sldMk cId="987372903" sldId="337"/>
            <ac:spMk id="3" creationId="{A7C97325-5377-50E1-D466-048A9FF6D7FB}"/>
          </ac:spMkLst>
        </pc:spChg>
        <pc:spChg chg="add del mod">
          <ac:chgData name="Fabio Di Troia" userId="7de80edd88c2c9de" providerId="LiveId" clId="{EF1EE7CD-3703-4AA4-9E93-ACB9CE45904E}" dt="2024-03-13T22:31:17.377" v="3465" actId="478"/>
          <ac:spMkLst>
            <pc:docMk/>
            <pc:sldMk cId="987372903" sldId="337"/>
            <ac:spMk id="8" creationId="{35DBEE50-222E-682D-0EDC-987755963DB1}"/>
          </ac:spMkLst>
        </pc:spChg>
        <pc:spChg chg="add del mod">
          <ac:chgData name="Fabio Di Troia" userId="7de80edd88c2c9de" providerId="LiveId" clId="{EF1EE7CD-3703-4AA4-9E93-ACB9CE45904E}" dt="2024-03-13T22:31:20.244" v="3467" actId="478"/>
          <ac:spMkLst>
            <pc:docMk/>
            <pc:sldMk cId="987372903" sldId="337"/>
            <ac:spMk id="10" creationId="{3AD4C159-A0F5-0335-7C60-0570DB983B89}"/>
          </ac:spMkLst>
        </pc:spChg>
        <pc:spChg chg="add del">
          <ac:chgData name="Fabio Di Troia" userId="7de80edd88c2c9de" providerId="LiveId" clId="{EF1EE7CD-3703-4AA4-9E93-ACB9CE45904E}" dt="2024-03-13T22:31:25.197" v="3470" actId="22"/>
          <ac:spMkLst>
            <pc:docMk/>
            <pc:sldMk cId="987372903" sldId="337"/>
            <ac:spMk id="12" creationId="{1400CECB-AA22-C689-79BE-51A7383BE41C}"/>
          </ac:spMkLst>
        </pc:spChg>
        <pc:spChg chg="add mod">
          <ac:chgData name="Fabio Di Troia" userId="7de80edd88c2c9de" providerId="LiveId" clId="{EF1EE7CD-3703-4AA4-9E93-ACB9CE45904E}" dt="2024-03-14T20:02:22.012" v="5560" actId="1076"/>
          <ac:spMkLst>
            <pc:docMk/>
            <pc:sldMk cId="987372903" sldId="337"/>
            <ac:spMk id="14" creationId="{49172F67-9CF4-20ED-2423-5138B18670A8}"/>
          </ac:spMkLst>
        </pc:spChg>
        <pc:spChg chg="add del mod">
          <ac:chgData name="Fabio Di Troia" userId="7de80edd88c2c9de" providerId="LiveId" clId="{EF1EE7CD-3703-4AA4-9E93-ACB9CE45904E}" dt="2024-03-13T22:32:03.382" v="3479" actId="22"/>
          <ac:spMkLst>
            <pc:docMk/>
            <pc:sldMk cId="987372903" sldId="337"/>
            <ac:spMk id="16" creationId="{56BF566F-B0C7-C51E-DA4E-F17D12722D7D}"/>
          </ac:spMkLst>
        </pc:spChg>
        <pc:spChg chg="add del">
          <ac:chgData name="Fabio Di Troia" userId="7de80edd88c2c9de" providerId="LiveId" clId="{EF1EE7CD-3703-4AA4-9E93-ACB9CE45904E}" dt="2024-03-13T22:32:05.254" v="3481" actId="22"/>
          <ac:spMkLst>
            <pc:docMk/>
            <pc:sldMk cId="987372903" sldId="337"/>
            <ac:spMk id="18" creationId="{C4E313EC-D85A-E4EC-5053-9ABAB100005D}"/>
          </ac:spMkLst>
        </pc:spChg>
        <pc:spChg chg="add mod">
          <ac:chgData name="Fabio Di Troia" userId="7de80edd88c2c9de" providerId="LiveId" clId="{EF1EE7CD-3703-4AA4-9E93-ACB9CE45904E}" dt="2024-03-14T20:03:10.629" v="5575" actId="123"/>
          <ac:spMkLst>
            <pc:docMk/>
            <pc:sldMk cId="987372903" sldId="337"/>
            <ac:spMk id="20" creationId="{0AAF4DF5-9781-B34C-F930-AE81A80F6054}"/>
          </ac:spMkLst>
        </pc:spChg>
        <pc:spChg chg="add del">
          <ac:chgData name="Fabio Di Troia" userId="7de80edd88c2c9de" providerId="LiveId" clId="{EF1EE7CD-3703-4AA4-9E93-ACB9CE45904E}" dt="2024-03-13T22:32:51.415" v="3488" actId="22"/>
          <ac:spMkLst>
            <pc:docMk/>
            <pc:sldMk cId="987372903" sldId="337"/>
            <ac:spMk id="22" creationId="{0213ED4E-7B87-A2F1-D4D4-253BDAE28E6D}"/>
          </ac:spMkLst>
        </pc:spChg>
        <pc:spChg chg="add mod">
          <ac:chgData name="Fabio Di Troia" userId="7de80edd88c2c9de" providerId="LiveId" clId="{EF1EE7CD-3703-4AA4-9E93-ACB9CE45904E}" dt="2024-03-14T20:03:51.620" v="5589" actId="1035"/>
          <ac:spMkLst>
            <pc:docMk/>
            <pc:sldMk cId="987372903" sldId="337"/>
            <ac:spMk id="24" creationId="{04667499-D860-D54E-41D1-ACD10F5C84A0}"/>
          </ac:spMkLst>
        </pc:spChg>
        <pc:picChg chg="del">
          <ac:chgData name="Fabio Di Troia" userId="7de80edd88c2c9de" providerId="LiveId" clId="{EF1EE7CD-3703-4AA4-9E93-ACB9CE45904E}" dt="2024-03-13T20:38:44.157" v="2343" actId="478"/>
          <ac:picMkLst>
            <pc:docMk/>
            <pc:sldMk cId="987372903" sldId="337"/>
            <ac:picMk id="5" creationId="{5BC6DAF9-B629-45AE-DA03-66DB07817FEE}"/>
          </ac:picMkLst>
        </pc:picChg>
        <pc:picChg chg="add mod">
          <ac:chgData name="Fabio Di Troia" userId="7de80edd88c2c9de" providerId="LiveId" clId="{EF1EE7CD-3703-4AA4-9E93-ACB9CE45904E}" dt="2024-03-13T22:32:53.468" v="3491" actId="1076"/>
          <ac:picMkLst>
            <pc:docMk/>
            <pc:sldMk cId="987372903" sldId="337"/>
            <ac:picMk id="6" creationId="{212158DF-F074-7C39-375B-86499B67180B}"/>
          </ac:picMkLst>
        </pc:picChg>
        <pc:cxnChg chg="add mod">
          <ac:chgData name="Fabio Di Troia" userId="7de80edd88c2c9de" providerId="LiveId" clId="{EF1EE7CD-3703-4AA4-9E93-ACB9CE45904E}" dt="2024-03-14T20:02:22.012" v="5560" actId="1076"/>
          <ac:cxnSpMkLst>
            <pc:docMk/>
            <pc:sldMk cId="987372903" sldId="337"/>
            <ac:cxnSpMk id="3" creationId="{7937F5E4-1346-7895-6F88-630767355AF5}"/>
          </ac:cxnSpMkLst>
        </pc:cxnChg>
        <pc:cxnChg chg="add mod">
          <ac:chgData name="Fabio Di Troia" userId="7de80edd88c2c9de" providerId="LiveId" clId="{EF1EE7CD-3703-4AA4-9E93-ACB9CE45904E}" dt="2024-03-14T20:02:49.321" v="5567" actId="14100"/>
          <ac:cxnSpMkLst>
            <pc:docMk/>
            <pc:sldMk cId="987372903" sldId="337"/>
            <ac:cxnSpMk id="7" creationId="{4CD62639-9A83-85A3-F59B-9347083BF02D}"/>
          </ac:cxnSpMkLst>
        </pc:cxnChg>
        <pc:cxnChg chg="add mod">
          <ac:chgData name="Fabio Di Troia" userId="7de80edd88c2c9de" providerId="LiveId" clId="{EF1EE7CD-3703-4AA4-9E93-ACB9CE45904E}" dt="2024-03-14T20:03:51.620" v="5589" actId="1035"/>
          <ac:cxnSpMkLst>
            <pc:docMk/>
            <pc:sldMk cId="987372903" sldId="337"/>
            <ac:cxnSpMk id="9" creationId="{880B95D4-8D94-815A-B198-F2C56BC7CA37}"/>
          </ac:cxnSpMkLst>
        </pc:cxnChg>
      </pc:sldChg>
      <pc:sldChg chg="addSp delSp modSp add mod">
        <pc:chgData name="Fabio Di Troia" userId="7de80edd88c2c9de" providerId="LiveId" clId="{EF1EE7CD-3703-4AA4-9E93-ACB9CE45904E}" dt="2024-03-14T20:11:04.558" v="5891" actId="1076"/>
        <pc:sldMkLst>
          <pc:docMk/>
          <pc:sldMk cId="3484069028" sldId="338"/>
        </pc:sldMkLst>
        <pc:spChg chg="add mod">
          <ac:chgData name="Fabio Di Troia" userId="7de80edd88c2c9de" providerId="LiveId" clId="{EF1EE7CD-3703-4AA4-9E93-ACB9CE45904E}" dt="2024-03-14T20:11:04.558" v="5891" actId="1076"/>
          <ac:spMkLst>
            <pc:docMk/>
            <pc:sldMk cId="3484069028" sldId="338"/>
            <ac:spMk id="2" creationId="{AA91A8F9-90B6-9EAF-AE8D-B6747A03FE4E}"/>
          </ac:spMkLst>
        </pc:spChg>
        <pc:spChg chg="del">
          <ac:chgData name="Fabio Di Troia" userId="7de80edd88c2c9de" providerId="LiveId" clId="{EF1EE7CD-3703-4AA4-9E93-ACB9CE45904E}" dt="2024-03-13T22:33:23.016" v="3495" actId="478"/>
          <ac:spMkLst>
            <pc:docMk/>
            <pc:sldMk cId="3484069028" sldId="338"/>
            <ac:spMk id="2" creationId="{EC0B30E4-BE7D-6CD4-6BB9-57F08D7F974C}"/>
          </ac:spMkLst>
        </pc:spChg>
        <pc:spChg chg="del">
          <ac:chgData name="Fabio Di Troia" userId="7de80edd88c2c9de" providerId="LiveId" clId="{EF1EE7CD-3703-4AA4-9E93-ACB9CE45904E}" dt="2024-03-13T22:33:25.565" v="3497" actId="478"/>
          <ac:spMkLst>
            <pc:docMk/>
            <pc:sldMk cId="3484069028" sldId="338"/>
            <ac:spMk id="3" creationId="{A7C97325-5377-50E1-D466-048A9FF6D7FB}"/>
          </ac:spMkLst>
        </pc:spChg>
        <pc:spChg chg="add del mod">
          <ac:chgData name="Fabio Di Troia" userId="7de80edd88c2c9de" providerId="LiveId" clId="{EF1EE7CD-3703-4AA4-9E93-ACB9CE45904E}" dt="2024-03-13T22:33:24.047" v="3496" actId="478"/>
          <ac:spMkLst>
            <pc:docMk/>
            <pc:sldMk cId="3484069028" sldId="338"/>
            <ac:spMk id="8" creationId="{8098FCDA-DD3E-84AC-D057-B3C919129126}"/>
          </ac:spMkLst>
        </pc:spChg>
        <pc:spChg chg="add del mod">
          <ac:chgData name="Fabio Di Troia" userId="7de80edd88c2c9de" providerId="LiveId" clId="{EF1EE7CD-3703-4AA4-9E93-ACB9CE45904E}" dt="2024-03-13T22:33:27.047" v="3498" actId="478"/>
          <ac:spMkLst>
            <pc:docMk/>
            <pc:sldMk cId="3484069028" sldId="338"/>
            <ac:spMk id="10" creationId="{0D9C0390-B739-67BE-2D7D-9F9D7C53EDBD}"/>
          </ac:spMkLst>
        </pc:spChg>
        <pc:picChg chg="add mod">
          <ac:chgData name="Fabio Di Troia" userId="7de80edd88c2c9de" providerId="LiveId" clId="{EF1EE7CD-3703-4AA4-9E93-ACB9CE45904E}" dt="2024-03-14T20:11:01.129" v="5890" actId="14100"/>
          <ac:picMkLst>
            <pc:docMk/>
            <pc:sldMk cId="3484069028" sldId="338"/>
            <ac:picMk id="5" creationId="{6E353A29-D0CD-BA04-1C22-88362A231608}"/>
          </ac:picMkLst>
        </pc:picChg>
        <pc:picChg chg="del">
          <ac:chgData name="Fabio Di Troia" userId="7de80edd88c2c9de" providerId="LiveId" clId="{EF1EE7CD-3703-4AA4-9E93-ACB9CE45904E}" dt="2024-03-13T20:39:11.075" v="2346" actId="478"/>
          <ac:picMkLst>
            <pc:docMk/>
            <pc:sldMk cId="3484069028" sldId="338"/>
            <ac:picMk id="6" creationId="{212158DF-F074-7C39-375B-86499B67180B}"/>
          </ac:picMkLst>
        </pc:picChg>
      </pc:sldChg>
      <pc:sldChg chg="addSp delSp modSp add mod">
        <pc:chgData name="Fabio Di Troia" userId="7de80edd88c2c9de" providerId="LiveId" clId="{EF1EE7CD-3703-4AA4-9E93-ACB9CE45904E}" dt="2024-03-14T20:44:03.522" v="6116" actId="1076"/>
        <pc:sldMkLst>
          <pc:docMk/>
          <pc:sldMk cId="750450718" sldId="339"/>
        </pc:sldMkLst>
        <pc:spChg chg="del">
          <ac:chgData name="Fabio Di Troia" userId="7de80edd88c2c9de" providerId="LiveId" clId="{EF1EE7CD-3703-4AA4-9E93-ACB9CE45904E}" dt="2024-03-13T22:33:54.443" v="3499" actId="478"/>
          <ac:spMkLst>
            <pc:docMk/>
            <pc:sldMk cId="750450718" sldId="339"/>
            <ac:spMk id="2" creationId="{EC0B30E4-BE7D-6CD4-6BB9-57F08D7F974C}"/>
          </ac:spMkLst>
        </pc:spChg>
        <pc:spChg chg="mod">
          <ac:chgData name="Fabio Di Troia" userId="7de80edd88c2c9de" providerId="LiveId" clId="{EF1EE7CD-3703-4AA4-9E93-ACB9CE45904E}" dt="2024-03-14T20:11:37.470" v="5920" actId="12"/>
          <ac:spMkLst>
            <pc:docMk/>
            <pc:sldMk cId="750450718" sldId="339"/>
            <ac:spMk id="3" creationId="{A7C97325-5377-50E1-D466-048A9FF6D7FB}"/>
          </ac:spMkLst>
        </pc:spChg>
        <pc:spChg chg="add del mod">
          <ac:chgData name="Fabio Di Troia" userId="7de80edd88c2c9de" providerId="LiveId" clId="{EF1EE7CD-3703-4AA4-9E93-ACB9CE45904E}" dt="2024-03-13T22:33:55.409" v="3500" actId="478"/>
          <ac:spMkLst>
            <pc:docMk/>
            <pc:sldMk cId="750450718" sldId="339"/>
            <ac:spMk id="10" creationId="{B99242E9-C856-B9D9-5C43-AE0DB46E9E6C}"/>
          </ac:spMkLst>
        </pc:spChg>
        <pc:picChg chg="del">
          <ac:chgData name="Fabio Di Troia" userId="7de80edd88c2c9de" providerId="LiveId" clId="{EF1EE7CD-3703-4AA4-9E93-ACB9CE45904E}" dt="2024-03-13T20:39:46.739" v="2349" actId="478"/>
          <ac:picMkLst>
            <pc:docMk/>
            <pc:sldMk cId="750450718" sldId="339"/>
            <ac:picMk id="5" creationId="{6E353A29-D0CD-BA04-1C22-88362A231608}"/>
          </ac:picMkLst>
        </pc:picChg>
        <pc:picChg chg="add mod">
          <ac:chgData name="Fabio Di Troia" userId="7de80edd88c2c9de" providerId="LiveId" clId="{EF1EE7CD-3703-4AA4-9E93-ACB9CE45904E}" dt="2024-03-14T20:11:31.863" v="5918" actId="1076"/>
          <ac:picMkLst>
            <pc:docMk/>
            <pc:sldMk cId="750450718" sldId="339"/>
            <ac:picMk id="6" creationId="{AE33BD3D-AD22-3E5F-066D-6BAD76C2EC70}"/>
          </ac:picMkLst>
        </pc:picChg>
        <pc:picChg chg="add mod">
          <ac:chgData name="Fabio Di Troia" userId="7de80edd88c2c9de" providerId="LiveId" clId="{EF1EE7CD-3703-4AA4-9E93-ACB9CE45904E}" dt="2024-03-14T20:44:03.522" v="6116" actId="1076"/>
          <ac:picMkLst>
            <pc:docMk/>
            <pc:sldMk cId="750450718" sldId="339"/>
            <ac:picMk id="8" creationId="{F07167A6-CCFF-771B-5D43-7A04B3C3C5A9}"/>
          </ac:picMkLst>
        </pc:picChg>
      </pc:sldChg>
      <pc:sldChg chg="modSp add mod">
        <pc:chgData name="Fabio Di Troia" userId="7de80edd88c2c9de" providerId="LiveId" clId="{EF1EE7CD-3703-4AA4-9E93-ACB9CE45904E}" dt="2024-03-14T20:26:08.384" v="5976" actId="207"/>
        <pc:sldMkLst>
          <pc:docMk/>
          <pc:sldMk cId="2115637075" sldId="340"/>
        </pc:sldMkLst>
        <pc:spChg chg="mod">
          <ac:chgData name="Fabio Di Troia" userId="7de80edd88c2c9de" providerId="LiveId" clId="{EF1EE7CD-3703-4AA4-9E93-ACB9CE45904E}" dt="2024-03-14T20:26:08.384" v="5976" actId="207"/>
          <ac:spMkLst>
            <pc:docMk/>
            <pc:sldMk cId="2115637075" sldId="340"/>
            <ac:spMk id="3" creationId="{3904C76A-5ABD-8A96-6044-650767954EE7}"/>
          </ac:spMkLst>
        </pc:spChg>
      </pc:sldChg>
      <pc:sldChg chg="modSp add del">
        <pc:chgData name="Fabio Di Troia" userId="7de80edd88c2c9de" providerId="LiveId" clId="{EF1EE7CD-3703-4AA4-9E93-ACB9CE45904E}" dt="2024-03-13T22:24:01.705" v="3301" actId="47"/>
        <pc:sldMkLst>
          <pc:docMk/>
          <pc:sldMk cId="3289925273" sldId="340"/>
        </pc:sldMkLst>
        <pc:spChg chg="mod">
          <ac:chgData name="Fabio Di Troia" userId="7de80edd88c2c9de" providerId="LiveId" clId="{EF1EE7CD-3703-4AA4-9E93-ACB9CE45904E}" dt="2024-03-13T22:23:51.123" v="3300"/>
          <ac:spMkLst>
            <pc:docMk/>
            <pc:sldMk cId="3289925273" sldId="340"/>
            <ac:spMk id="3" creationId="{3904C76A-5ABD-8A96-6044-650767954EE7}"/>
          </ac:spMkLst>
        </pc:spChg>
      </pc:sldChg>
      <pc:sldChg chg="delSp modSp add mod">
        <pc:chgData name="Fabio Di Troia" userId="7de80edd88c2c9de" providerId="LiveId" clId="{EF1EE7CD-3703-4AA4-9E93-ACB9CE45904E}" dt="2024-03-13T22:30:34.232" v="3444" actId="207"/>
        <pc:sldMkLst>
          <pc:docMk/>
          <pc:sldMk cId="4010762178" sldId="341"/>
        </pc:sldMkLst>
        <pc:spChg chg="mod">
          <ac:chgData name="Fabio Di Troia" userId="7de80edd88c2c9de" providerId="LiveId" clId="{EF1EE7CD-3703-4AA4-9E93-ACB9CE45904E}" dt="2024-03-13T22:30:34.232" v="3444" actId="207"/>
          <ac:spMkLst>
            <pc:docMk/>
            <pc:sldMk cId="4010762178" sldId="341"/>
            <ac:spMk id="3" creationId="{A7C97325-5377-50E1-D466-048A9FF6D7FB}"/>
          </ac:spMkLst>
        </pc:spChg>
        <pc:picChg chg="del">
          <ac:chgData name="Fabio Di Troia" userId="7de80edd88c2c9de" providerId="LiveId" clId="{EF1EE7CD-3703-4AA4-9E93-ACB9CE45904E}" dt="2024-03-13T22:29:12.589" v="3401" actId="478"/>
          <ac:picMkLst>
            <pc:docMk/>
            <pc:sldMk cId="4010762178" sldId="341"/>
            <ac:picMk id="5" creationId="{5BC6DAF9-B629-45AE-DA03-66DB07817FEE}"/>
          </ac:picMkLst>
        </pc:picChg>
      </pc:sldChg>
      <pc:sldChg chg="addSp modSp new mod">
        <pc:chgData name="Fabio Di Troia" userId="7de80edd88c2c9de" providerId="LiveId" clId="{EF1EE7CD-3703-4AA4-9E93-ACB9CE45904E}" dt="2024-03-13T22:44:07.509" v="3606" actId="1076"/>
        <pc:sldMkLst>
          <pc:docMk/>
          <pc:sldMk cId="2791213377" sldId="342"/>
        </pc:sldMkLst>
        <pc:picChg chg="add mod">
          <ac:chgData name="Fabio Di Troia" userId="7de80edd88c2c9de" providerId="LiveId" clId="{EF1EE7CD-3703-4AA4-9E93-ACB9CE45904E}" dt="2024-03-13T22:44:04.996" v="3605" actId="1076"/>
          <ac:picMkLst>
            <pc:docMk/>
            <pc:sldMk cId="2791213377" sldId="342"/>
            <ac:picMk id="3" creationId="{F205E522-C7F1-E809-7CE0-A793F9079D6B}"/>
          </ac:picMkLst>
        </pc:picChg>
        <pc:picChg chg="add mod">
          <ac:chgData name="Fabio Di Troia" userId="7de80edd88c2c9de" providerId="LiveId" clId="{EF1EE7CD-3703-4AA4-9E93-ACB9CE45904E}" dt="2024-03-13T22:44:07.509" v="3606" actId="1076"/>
          <ac:picMkLst>
            <pc:docMk/>
            <pc:sldMk cId="2791213377" sldId="342"/>
            <ac:picMk id="5" creationId="{2744D6B6-517D-2C0B-FEA7-D809DA0FD67C}"/>
          </ac:picMkLst>
        </pc:picChg>
      </pc:sldChg>
      <pc:sldChg chg="addSp delSp modSp add mod">
        <pc:chgData name="Fabio Di Troia" userId="7de80edd88c2c9de" providerId="LiveId" clId="{EF1EE7CD-3703-4AA4-9E93-ACB9CE45904E}" dt="2024-03-14T20:37:29.907" v="6112" actId="12"/>
        <pc:sldMkLst>
          <pc:docMk/>
          <pc:sldMk cId="2033987879" sldId="343"/>
        </pc:sldMkLst>
        <pc:spChg chg="mod">
          <ac:chgData name="Fabio Di Troia" userId="7de80edd88c2c9de" providerId="LiveId" clId="{EF1EE7CD-3703-4AA4-9E93-ACB9CE45904E}" dt="2024-03-14T20:37:29.907" v="6112" actId="12"/>
          <ac:spMkLst>
            <pc:docMk/>
            <pc:sldMk cId="2033987879" sldId="343"/>
            <ac:spMk id="3" creationId="{17F16A8C-CA1E-0D44-F001-8DABB5E2F947}"/>
          </ac:spMkLst>
        </pc:spChg>
        <pc:spChg chg="add mod">
          <ac:chgData name="Fabio Di Troia" userId="7de80edd88c2c9de" providerId="LiveId" clId="{EF1EE7CD-3703-4AA4-9E93-ACB9CE45904E}" dt="2024-03-13T23:39:12.719" v="3998" actId="1076"/>
          <ac:spMkLst>
            <pc:docMk/>
            <pc:sldMk cId="2033987879" sldId="343"/>
            <ac:spMk id="5" creationId="{D5108B80-477B-D6F3-0158-6DAA822F88DC}"/>
          </ac:spMkLst>
        </pc:spChg>
        <pc:picChg chg="add mod">
          <ac:chgData name="Fabio Di Troia" userId="7de80edd88c2c9de" providerId="LiveId" clId="{EF1EE7CD-3703-4AA4-9E93-ACB9CE45904E}" dt="2024-03-13T23:38:56.115" v="3994" actId="1076"/>
          <ac:picMkLst>
            <pc:docMk/>
            <pc:sldMk cId="2033987879" sldId="343"/>
            <ac:picMk id="4" creationId="{7683E7CF-1C7D-5522-DBDC-D745A80FB25A}"/>
          </ac:picMkLst>
        </pc:picChg>
        <pc:picChg chg="del">
          <ac:chgData name="Fabio Di Troia" userId="7de80edd88c2c9de" providerId="LiveId" clId="{EF1EE7CD-3703-4AA4-9E93-ACB9CE45904E}" dt="2024-03-13T23:38:52.601" v="3992" actId="478"/>
          <ac:picMkLst>
            <pc:docMk/>
            <pc:sldMk cId="2033987879" sldId="343"/>
            <ac:picMk id="6" creationId="{E74BB682-2591-EC36-530D-39D454B7B1DB}"/>
          </ac:picMkLst>
        </pc:picChg>
      </pc:sldChg>
      <pc:sldChg chg="addSp modSp add mod">
        <pc:chgData name="Fabio Di Troia" userId="7de80edd88c2c9de" providerId="LiveId" clId="{EF1EE7CD-3703-4AA4-9E93-ACB9CE45904E}" dt="2024-03-13T23:54:24.818" v="4465" actId="12"/>
        <pc:sldMkLst>
          <pc:docMk/>
          <pc:sldMk cId="2038765069" sldId="344"/>
        </pc:sldMkLst>
        <pc:spChg chg="mod">
          <ac:chgData name="Fabio Di Troia" userId="7de80edd88c2c9de" providerId="LiveId" clId="{EF1EE7CD-3703-4AA4-9E93-ACB9CE45904E}" dt="2024-03-13T23:54:24.818" v="4465" actId="12"/>
          <ac:spMkLst>
            <pc:docMk/>
            <pc:sldMk cId="2038765069" sldId="344"/>
            <ac:spMk id="3" creationId="{E98D1207-36E7-51B5-E54E-FEE9AF9E8CAF}"/>
          </ac:spMkLst>
        </pc:spChg>
        <pc:spChg chg="add mod">
          <ac:chgData name="Fabio Di Troia" userId="7de80edd88c2c9de" providerId="LiveId" clId="{EF1EE7CD-3703-4AA4-9E93-ACB9CE45904E}" dt="2024-03-13T23:45:01.670" v="4241" actId="122"/>
          <ac:spMkLst>
            <pc:docMk/>
            <pc:sldMk cId="2038765069" sldId="344"/>
            <ac:spMk id="5" creationId="{BE1A3CC5-FF17-35EA-5975-2D460E0EB5EF}"/>
          </ac:spMkLst>
        </pc:spChg>
      </pc:sldChg>
      <pc:sldChg chg="addSp modSp new del mod modNotesTx">
        <pc:chgData name="Fabio Di Troia" userId="7de80edd88c2c9de" providerId="LiveId" clId="{EF1EE7CD-3703-4AA4-9E93-ACB9CE45904E}" dt="2024-03-14T19:37:49.949" v="5524" actId="47"/>
        <pc:sldMkLst>
          <pc:docMk/>
          <pc:sldMk cId="928506796" sldId="345"/>
        </pc:sldMkLst>
        <pc:spChg chg="add mod">
          <ac:chgData name="Fabio Di Troia" userId="7de80edd88c2c9de" providerId="LiveId" clId="{EF1EE7CD-3703-4AA4-9E93-ACB9CE45904E}" dt="2024-03-14T19:21:57.006" v="5173" actId="1076"/>
          <ac:spMkLst>
            <pc:docMk/>
            <pc:sldMk cId="928506796" sldId="345"/>
            <ac:spMk id="3" creationId="{D0690D76-6583-7E47-CA33-47CE47A856DF}"/>
          </ac:spMkLst>
        </pc:spChg>
        <pc:picChg chg="add mod">
          <ac:chgData name="Fabio Di Troia" userId="7de80edd88c2c9de" providerId="LiveId" clId="{EF1EE7CD-3703-4AA4-9E93-ACB9CE45904E}" dt="2024-03-14T19:21:51.726" v="5172" actId="1076"/>
          <ac:picMkLst>
            <pc:docMk/>
            <pc:sldMk cId="928506796" sldId="345"/>
            <ac:picMk id="1026" creationId="{6E95F1B8-CE5D-BE4C-C245-953627D2D244}"/>
          </ac:picMkLst>
        </pc:picChg>
        <pc:picChg chg="add">
          <ac:chgData name="Fabio Di Troia" userId="7de80edd88c2c9de" providerId="LiveId" clId="{EF1EE7CD-3703-4AA4-9E93-ACB9CE45904E}" dt="2024-03-14T19:21:23.193" v="5094"/>
          <ac:picMkLst>
            <pc:docMk/>
            <pc:sldMk cId="928506796" sldId="345"/>
            <ac:picMk id="1028" creationId="{23E7F036-3FB4-C77B-BC4E-01E2572FE428}"/>
          </ac:picMkLst>
        </pc:picChg>
      </pc:sldChg>
      <pc:sldChg chg="addSp delSp modSp new mod">
        <pc:chgData name="Fabio Di Troia" userId="7de80edd88c2c9de" providerId="LiveId" clId="{EF1EE7CD-3703-4AA4-9E93-ACB9CE45904E}" dt="2024-03-14T19:38:21.062" v="5529" actId="1076"/>
        <pc:sldMkLst>
          <pc:docMk/>
          <pc:sldMk cId="4152294582" sldId="346"/>
        </pc:sldMkLst>
        <pc:spChg chg="add mod">
          <ac:chgData name="Fabio Di Troia" userId="7de80edd88c2c9de" providerId="LiveId" clId="{EF1EE7CD-3703-4AA4-9E93-ACB9CE45904E}" dt="2024-03-14T19:35:47.577" v="5458" actId="164"/>
          <ac:spMkLst>
            <pc:docMk/>
            <pc:sldMk cId="4152294582" sldId="346"/>
            <ac:spMk id="2" creationId="{7DF032C5-B0AB-C9ED-2098-9CE43A53DFB0}"/>
          </ac:spMkLst>
        </pc:spChg>
        <pc:spChg chg="add mod">
          <ac:chgData name="Fabio Di Troia" userId="7de80edd88c2c9de" providerId="LiveId" clId="{EF1EE7CD-3703-4AA4-9E93-ACB9CE45904E}" dt="2024-03-14T19:35:47.577" v="5458" actId="164"/>
          <ac:spMkLst>
            <pc:docMk/>
            <pc:sldMk cId="4152294582" sldId="346"/>
            <ac:spMk id="3" creationId="{382CDDC5-F173-B888-99FF-DAE21CC39DDC}"/>
          </ac:spMkLst>
        </pc:spChg>
        <pc:spChg chg="add mod">
          <ac:chgData name="Fabio Di Troia" userId="7de80edd88c2c9de" providerId="LiveId" clId="{EF1EE7CD-3703-4AA4-9E93-ACB9CE45904E}" dt="2024-03-14T19:35:47.577" v="5458" actId="164"/>
          <ac:spMkLst>
            <pc:docMk/>
            <pc:sldMk cId="4152294582" sldId="346"/>
            <ac:spMk id="4" creationId="{3B70C1C9-0853-E925-68D7-29EFBB838AF1}"/>
          </ac:spMkLst>
        </pc:spChg>
        <pc:spChg chg="add mod">
          <ac:chgData name="Fabio Di Troia" userId="7de80edd88c2c9de" providerId="LiveId" clId="{EF1EE7CD-3703-4AA4-9E93-ACB9CE45904E}" dt="2024-03-14T19:35:33.741" v="5455" actId="1076"/>
          <ac:spMkLst>
            <pc:docMk/>
            <pc:sldMk cId="4152294582" sldId="346"/>
            <ac:spMk id="11" creationId="{E19B9362-A76C-F903-B5F5-9A62DB64D1C0}"/>
          </ac:spMkLst>
        </pc:spChg>
        <pc:spChg chg="add mod">
          <ac:chgData name="Fabio Di Troia" userId="7de80edd88c2c9de" providerId="LiveId" clId="{EF1EE7CD-3703-4AA4-9E93-ACB9CE45904E}" dt="2024-03-14T19:26:26.960" v="5255"/>
          <ac:spMkLst>
            <pc:docMk/>
            <pc:sldMk cId="4152294582" sldId="346"/>
            <ac:spMk id="12" creationId="{D8019C7B-E09D-E047-2600-9C05B00AAD43}"/>
          </ac:spMkLst>
        </pc:spChg>
        <pc:spChg chg="add mod">
          <ac:chgData name="Fabio Di Troia" userId="7de80edd88c2c9de" providerId="LiveId" clId="{EF1EE7CD-3703-4AA4-9E93-ACB9CE45904E}" dt="2024-03-14T19:35:33.741" v="5455" actId="1076"/>
          <ac:spMkLst>
            <pc:docMk/>
            <pc:sldMk cId="4152294582" sldId="346"/>
            <ac:spMk id="14" creationId="{D875FC7C-488E-BFF5-DF11-24E63E160C1F}"/>
          </ac:spMkLst>
        </pc:spChg>
        <pc:spChg chg="add mod">
          <ac:chgData name="Fabio Di Troia" userId="7de80edd88c2c9de" providerId="LiveId" clId="{EF1EE7CD-3703-4AA4-9E93-ACB9CE45904E}" dt="2024-03-14T19:35:47.577" v="5458" actId="164"/>
          <ac:spMkLst>
            <pc:docMk/>
            <pc:sldMk cId="4152294582" sldId="346"/>
            <ac:spMk id="15" creationId="{2929299C-360F-9B38-03BB-FB4DACA02E3B}"/>
          </ac:spMkLst>
        </pc:spChg>
        <pc:spChg chg="add mod">
          <ac:chgData name="Fabio Di Troia" userId="7de80edd88c2c9de" providerId="LiveId" clId="{EF1EE7CD-3703-4AA4-9E93-ACB9CE45904E}" dt="2024-03-14T19:35:41.032" v="5457" actId="164"/>
          <ac:spMkLst>
            <pc:docMk/>
            <pc:sldMk cId="4152294582" sldId="346"/>
            <ac:spMk id="27" creationId="{D7294C67-5721-4855-6526-EFCFBFB5D69B}"/>
          </ac:spMkLst>
        </pc:spChg>
        <pc:spChg chg="add mod">
          <ac:chgData name="Fabio Di Troia" userId="7de80edd88c2c9de" providerId="LiveId" clId="{EF1EE7CD-3703-4AA4-9E93-ACB9CE45904E}" dt="2024-03-14T19:35:41.032" v="5457" actId="164"/>
          <ac:spMkLst>
            <pc:docMk/>
            <pc:sldMk cId="4152294582" sldId="346"/>
            <ac:spMk id="28" creationId="{25B5B6F6-8113-F094-6041-71B381A73B59}"/>
          </ac:spMkLst>
        </pc:spChg>
        <pc:spChg chg="add mod">
          <ac:chgData name="Fabio Di Troia" userId="7de80edd88c2c9de" providerId="LiveId" clId="{EF1EE7CD-3703-4AA4-9E93-ACB9CE45904E}" dt="2024-03-14T19:35:41.032" v="5457" actId="164"/>
          <ac:spMkLst>
            <pc:docMk/>
            <pc:sldMk cId="4152294582" sldId="346"/>
            <ac:spMk id="29" creationId="{2F2EECDA-DBCE-3028-27D0-A9DCF9F87C67}"/>
          </ac:spMkLst>
        </pc:spChg>
        <pc:spChg chg="add mod">
          <ac:chgData name="Fabio Di Troia" userId="7de80edd88c2c9de" providerId="LiveId" clId="{EF1EE7CD-3703-4AA4-9E93-ACB9CE45904E}" dt="2024-03-14T19:35:41.032" v="5457" actId="164"/>
          <ac:spMkLst>
            <pc:docMk/>
            <pc:sldMk cId="4152294582" sldId="346"/>
            <ac:spMk id="32" creationId="{F1033FAD-A510-391F-0688-FF3E8F12BDB4}"/>
          </ac:spMkLst>
        </pc:spChg>
        <pc:spChg chg="add mod">
          <ac:chgData name="Fabio Di Troia" userId="7de80edd88c2c9de" providerId="LiveId" clId="{EF1EE7CD-3703-4AA4-9E93-ACB9CE45904E}" dt="2024-03-14T19:35:41.032" v="5457" actId="164"/>
          <ac:spMkLst>
            <pc:docMk/>
            <pc:sldMk cId="4152294582" sldId="346"/>
            <ac:spMk id="34" creationId="{5007B29A-C8E3-04B2-A20F-F98AA67BD9CA}"/>
          </ac:spMkLst>
        </pc:spChg>
        <pc:spChg chg="add mod">
          <ac:chgData name="Fabio Di Troia" userId="7de80edd88c2c9de" providerId="LiveId" clId="{EF1EE7CD-3703-4AA4-9E93-ACB9CE45904E}" dt="2024-03-14T19:35:41.032" v="5457" actId="164"/>
          <ac:spMkLst>
            <pc:docMk/>
            <pc:sldMk cId="4152294582" sldId="346"/>
            <ac:spMk id="38" creationId="{125B9948-4AF8-43C2-9800-64074FA1281F}"/>
          </ac:spMkLst>
        </pc:spChg>
        <pc:spChg chg="add mod">
          <ac:chgData name="Fabio Di Troia" userId="7de80edd88c2c9de" providerId="LiveId" clId="{EF1EE7CD-3703-4AA4-9E93-ACB9CE45904E}" dt="2024-03-14T19:35:41.032" v="5457" actId="164"/>
          <ac:spMkLst>
            <pc:docMk/>
            <pc:sldMk cId="4152294582" sldId="346"/>
            <ac:spMk id="39" creationId="{50944AB2-E9DE-7709-AE01-705719AF1532}"/>
          </ac:spMkLst>
        </pc:spChg>
        <pc:spChg chg="add mod">
          <ac:chgData name="Fabio Di Troia" userId="7de80edd88c2c9de" providerId="LiveId" clId="{EF1EE7CD-3703-4AA4-9E93-ACB9CE45904E}" dt="2024-03-14T19:35:41.032" v="5457" actId="164"/>
          <ac:spMkLst>
            <pc:docMk/>
            <pc:sldMk cId="4152294582" sldId="346"/>
            <ac:spMk id="40" creationId="{36343CC3-9C5A-F6E8-B94B-C37C8743568C}"/>
          </ac:spMkLst>
        </pc:spChg>
        <pc:spChg chg="add del mod">
          <ac:chgData name="Fabio Di Troia" userId="7de80edd88c2c9de" providerId="LiveId" clId="{EF1EE7CD-3703-4AA4-9E93-ACB9CE45904E}" dt="2024-03-14T19:33:43.075" v="5412" actId="478"/>
          <ac:spMkLst>
            <pc:docMk/>
            <pc:sldMk cId="4152294582" sldId="346"/>
            <ac:spMk id="41" creationId="{70E998F9-738E-0167-6034-DC93CFEAAA0D}"/>
          </ac:spMkLst>
        </pc:spChg>
        <pc:spChg chg="add mod">
          <ac:chgData name="Fabio Di Troia" userId="7de80edd88c2c9de" providerId="LiveId" clId="{EF1EE7CD-3703-4AA4-9E93-ACB9CE45904E}" dt="2024-03-14T19:35:47.577" v="5458" actId="164"/>
          <ac:spMkLst>
            <pc:docMk/>
            <pc:sldMk cId="4152294582" sldId="346"/>
            <ac:spMk id="49" creationId="{C6DE5C4F-703D-7E73-92CC-1C05110C55F8}"/>
          </ac:spMkLst>
        </pc:spChg>
        <pc:spChg chg="add mod">
          <ac:chgData name="Fabio Di Troia" userId="7de80edd88c2c9de" providerId="LiveId" clId="{EF1EE7CD-3703-4AA4-9E93-ACB9CE45904E}" dt="2024-03-14T19:35:47.577" v="5458" actId="164"/>
          <ac:spMkLst>
            <pc:docMk/>
            <pc:sldMk cId="4152294582" sldId="346"/>
            <ac:spMk id="51" creationId="{7F6AF6CE-A337-EAA0-7FBD-B76E2E95D64F}"/>
          </ac:spMkLst>
        </pc:spChg>
        <pc:spChg chg="add mod">
          <ac:chgData name="Fabio Di Troia" userId="7de80edd88c2c9de" providerId="LiveId" clId="{EF1EE7CD-3703-4AA4-9E93-ACB9CE45904E}" dt="2024-03-14T19:37:25.764" v="5520" actId="1037"/>
          <ac:spMkLst>
            <pc:docMk/>
            <pc:sldMk cId="4152294582" sldId="346"/>
            <ac:spMk id="57" creationId="{DC66C9BF-C32B-ED72-AAFE-0A19769177EE}"/>
          </ac:spMkLst>
        </pc:spChg>
        <pc:spChg chg="add mod">
          <ac:chgData name="Fabio Di Troia" userId="7de80edd88c2c9de" providerId="LiveId" clId="{EF1EE7CD-3703-4AA4-9E93-ACB9CE45904E}" dt="2024-03-14T19:37:25.764" v="5520" actId="1037"/>
          <ac:spMkLst>
            <pc:docMk/>
            <pc:sldMk cId="4152294582" sldId="346"/>
            <ac:spMk id="58" creationId="{F03EDED6-EE09-7B4E-DD7A-0B30844E3597}"/>
          </ac:spMkLst>
        </pc:spChg>
        <pc:spChg chg="add mod">
          <ac:chgData name="Fabio Di Troia" userId="7de80edd88c2c9de" providerId="LiveId" clId="{EF1EE7CD-3703-4AA4-9E93-ACB9CE45904E}" dt="2024-03-14T19:37:25.764" v="5520" actId="1037"/>
          <ac:spMkLst>
            <pc:docMk/>
            <pc:sldMk cId="4152294582" sldId="346"/>
            <ac:spMk id="59" creationId="{3976C5CC-DC96-0600-4137-6846A020F2D3}"/>
          </ac:spMkLst>
        </pc:spChg>
        <pc:spChg chg="add mod">
          <ac:chgData name="Fabio Di Troia" userId="7de80edd88c2c9de" providerId="LiveId" clId="{EF1EE7CD-3703-4AA4-9E93-ACB9CE45904E}" dt="2024-03-14T19:37:25.764" v="5520" actId="1037"/>
          <ac:spMkLst>
            <pc:docMk/>
            <pc:sldMk cId="4152294582" sldId="346"/>
            <ac:spMk id="60" creationId="{DE35ECB6-6A60-D6CD-160C-C9C47F8B9E05}"/>
          </ac:spMkLst>
        </pc:spChg>
        <pc:spChg chg="add mod">
          <ac:chgData name="Fabio Di Troia" userId="7de80edd88c2c9de" providerId="LiveId" clId="{EF1EE7CD-3703-4AA4-9E93-ACB9CE45904E}" dt="2024-03-14T19:38:21.062" v="5529" actId="1076"/>
          <ac:spMkLst>
            <pc:docMk/>
            <pc:sldMk cId="4152294582" sldId="346"/>
            <ac:spMk id="61" creationId="{8DB09966-02D6-8E1E-4F0D-1D360CAE86FC}"/>
          </ac:spMkLst>
        </pc:spChg>
        <pc:spChg chg="add del mod">
          <ac:chgData name="Fabio Di Troia" userId="7de80edd88c2c9de" providerId="LiveId" clId="{EF1EE7CD-3703-4AA4-9E93-ACB9CE45904E}" dt="2024-03-14T19:38:16.992" v="5528" actId="478"/>
          <ac:spMkLst>
            <pc:docMk/>
            <pc:sldMk cId="4152294582" sldId="346"/>
            <ac:spMk id="62" creationId="{FE34E81B-59FE-97E7-6F0C-32FC6165600C}"/>
          </ac:spMkLst>
        </pc:spChg>
        <pc:grpChg chg="add mod">
          <ac:chgData name="Fabio Di Troia" userId="7de80edd88c2c9de" providerId="LiveId" clId="{EF1EE7CD-3703-4AA4-9E93-ACB9CE45904E}" dt="2024-03-14T19:37:25.764" v="5520" actId="1037"/>
          <ac:grpSpMkLst>
            <pc:docMk/>
            <pc:sldMk cId="4152294582" sldId="346"/>
            <ac:grpSpMk id="55" creationId="{CEA6E5D5-3D84-8AF6-3790-401440F52409}"/>
          </ac:grpSpMkLst>
        </pc:grpChg>
        <pc:grpChg chg="add mod">
          <ac:chgData name="Fabio Di Troia" userId="7de80edd88c2c9de" providerId="LiveId" clId="{EF1EE7CD-3703-4AA4-9E93-ACB9CE45904E}" dt="2024-03-14T19:37:25.764" v="5520" actId="1037"/>
          <ac:grpSpMkLst>
            <pc:docMk/>
            <pc:sldMk cId="4152294582" sldId="346"/>
            <ac:grpSpMk id="56" creationId="{0186861F-F289-FED4-7F19-A115C85C784C}"/>
          </ac:grpSpMkLst>
        </pc:grpChg>
        <pc:cxnChg chg="add mod">
          <ac:chgData name="Fabio Di Troia" userId="7de80edd88c2c9de" providerId="LiveId" clId="{EF1EE7CD-3703-4AA4-9E93-ACB9CE45904E}" dt="2024-03-14T19:35:47.577" v="5458" actId="164"/>
          <ac:cxnSpMkLst>
            <pc:docMk/>
            <pc:sldMk cId="4152294582" sldId="346"/>
            <ac:cxnSpMk id="6" creationId="{AEBF5A4B-367B-6C8A-DCB4-188FD122EF23}"/>
          </ac:cxnSpMkLst>
        </pc:cxnChg>
        <pc:cxnChg chg="add mod">
          <ac:chgData name="Fabio Di Troia" userId="7de80edd88c2c9de" providerId="LiveId" clId="{EF1EE7CD-3703-4AA4-9E93-ACB9CE45904E}" dt="2024-03-14T19:35:47.577" v="5458" actId="164"/>
          <ac:cxnSpMkLst>
            <pc:docMk/>
            <pc:sldMk cId="4152294582" sldId="346"/>
            <ac:cxnSpMk id="7" creationId="{05A557C4-2F06-A444-02DB-759C1320E798}"/>
          </ac:cxnSpMkLst>
        </pc:cxnChg>
        <pc:cxnChg chg="add mod">
          <ac:chgData name="Fabio Di Troia" userId="7de80edd88c2c9de" providerId="LiveId" clId="{EF1EE7CD-3703-4AA4-9E93-ACB9CE45904E}" dt="2024-03-14T19:35:47.577" v="5458" actId="164"/>
          <ac:cxnSpMkLst>
            <pc:docMk/>
            <pc:sldMk cId="4152294582" sldId="346"/>
            <ac:cxnSpMk id="16" creationId="{87085C2B-133A-FBC6-5378-251A2016065C}"/>
          </ac:cxnSpMkLst>
        </pc:cxnChg>
        <pc:cxnChg chg="add mod">
          <ac:chgData name="Fabio Di Troia" userId="7de80edd88c2c9de" providerId="LiveId" clId="{EF1EE7CD-3703-4AA4-9E93-ACB9CE45904E}" dt="2024-03-14T19:35:41.032" v="5457" actId="164"/>
          <ac:cxnSpMkLst>
            <pc:docMk/>
            <pc:sldMk cId="4152294582" sldId="346"/>
            <ac:cxnSpMk id="30" creationId="{6A2B8185-08F2-70FD-DBD1-DA648879C764}"/>
          </ac:cxnSpMkLst>
        </pc:cxnChg>
        <pc:cxnChg chg="add mod">
          <ac:chgData name="Fabio Di Troia" userId="7de80edd88c2c9de" providerId="LiveId" clId="{EF1EE7CD-3703-4AA4-9E93-ACB9CE45904E}" dt="2024-03-14T19:35:41.032" v="5457" actId="164"/>
          <ac:cxnSpMkLst>
            <pc:docMk/>
            <pc:sldMk cId="4152294582" sldId="346"/>
            <ac:cxnSpMk id="31" creationId="{52C2C43E-FCF3-ECFB-7513-5314AB5BAD30}"/>
          </ac:cxnSpMkLst>
        </pc:cxnChg>
        <pc:cxnChg chg="add mod">
          <ac:chgData name="Fabio Di Troia" userId="7de80edd88c2c9de" providerId="LiveId" clId="{EF1EE7CD-3703-4AA4-9E93-ACB9CE45904E}" dt="2024-03-14T19:35:41.032" v="5457" actId="164"/>
          <ac:cxnSpMkLst>
            <pc:docMk/>
            <pc:sldMk cId="4152294582" sldId="346"/>
            <ac:cxnSpMk id="33" creationId="{22C2020C-78EF-C9A4-A449-086FF9AE108E}"/>
          </ac:cxnSpMkLst>
        </pc:cxnChg>
        <pc:cxnChg chg="add mod">
          <ac:chgData name="Fabio Di Troia" userId="7de80edd88c2c9de" providerId="LiveId" clId="{EF1EE7CD-3703-4AA4-9E93-ACB9CE45904E}" dt="2024-03-14T19:35:41.032" v="5457" actId="164"/>
          <ac:cxnSpMkLst>
            <pc:docMk/>
            <pc:sldMk cId="4152294582" sldId="346"/>
            <ac:cxnSpMk id="35" creationId="{E0272A22-6F60-F218-FBB7-6A15F46B985C}"/>
          </ac:cxnSpMkLst>
        </pc:cxnChg>
        <pc:cxnChg chg="add mod">
          <ac:chgData name="Fabio Di Troia" userId="7de80edd88c2c9de" providerId="LiveId" clId="{EF1EE7CD-3703-4AA4-9E93-ACB9CE45904E}" dt="2024-03-14T19:35:41.032" v="5457" actId="164"/>
          <ac:cxnSpMkLst>
            <pc:docMk/>
            <pc:sldMk cId="4152294582" sldId="346"/>
            <ac:cxnSpMk id="43" creationId="{3C058EE4-E822-836C-0C7F-AE1A8A435450}"/>
          </ac:cxnSpMkLst>
        </pc:cxnChg>
        <pc:cxnChg chg="add mod">
          <ac:chgData name="Fabio Di Troia" userId="7de80edd88c2c9de" providerId="LiveId" clId="{EF1EE7CD-3703-4AA4-9E93-ACB9CE45904E}" dt="2024-03-14T19:35:41.032" v="5457" actId="164"/>
          <ac:cxnSpMkLst>
            <pc:docMk/>
            <pc:sldMk cId="4152294582" sldId="346"/>
            <ac:cxnSpMk id="45" creationId="{28460CEC-44BA-45B0-8B96-4FB0B9069AFA}"/>
          </ac:cxnSpMkLst>
        </pc:cxnChg>
        <pc:cxnChg chg="add mod">
          <ac:chgData name="Fabio Di Troia" userId="7de80edd88c2c9de" providerId="LiveId" clId="{EF1EE7CD-3703-4AA4-9E93-ACB9CE45904E}" dt="2024-03-14T19:35:47.577" v="5458" actId="164"/>
          <ac:cxnSpMkLst>
            <pc:docMk/>
            <pc:sldMk cId="4152294582" sldId="346"/>
            <ac:cxnSpMk id="50" creationId="{62E9D626-899C-2B69-DDB8-6D14E6B8D834}"/>
          </ac:cxnSpMkLst>
        </pc:cxnChg>
      </pc:sldChg>
      <pc:sldChg chg="addSp delSp modSp add mod modNotesTx">
        <pc:chgData name="Fabio Di Troia" userId="7de80edd88c2c9de" providerId="LiveId" clId="{EF1EE7CD-3703-4AA4-9E93-ACB9CE45904E}" dt="2024-03-19T19:39:46.009" v="10738" actId="20577"/>
        <pc:sldMkLst>
          <pc:docMk/>
          <pc:sldMk cId="2488612691" sldId="347"/>
        </pc:sldMkLst>
        <pc:spChg chg="add mod">
          <ac:chgData name="Fabio Di Troia" userId="7de80edd88c2c9de" providerId="LiveId" clId="{EF1EE7CD-3703-4AA4-9E93-ACB9CE45904E}" dt="2024-03-14T20:10:34.692" v="5884" actId="20577"/>
          <ac:spMkLst>
            <pc:docMk/>
            <pc:sldMk cId="2488612691" sldId="347"/>
            <ac:spMk id="2" creationId="{D060DE75-1661-A24D-F93B-EF50C312116B}"/>
          </ac:spMkLst>
        </pc:spChg>
        <pc:spChg chg="del">
          <ac:chgData name="Fabio Di Troia" userId="7de80edd88c2c9de" providerId="LiveId" clId="{EF1EE7CD-3703-4AA4-9E93-ACB9CE45904E}" dt="2024-03-14T20:06:02.413" v="5662" actId="478"/>
          <ac:spMkLst>
            <pc:docMk/>
            <pc:sldMk cId="2488612691" sldId="347"/>
            <ac:spMk id="14" creationId="{49172F67-9CF4-20ED-2423-5138B18670A8}"/>
          </ac:spMkLst>
        </pc:spChg>
        <pc:spChg chg="del">
          <ac:chgData name="Fabio Di Troia" userId="7de80edd88c2c9de" providerId="LiveId" clId="{EF1EE7CD-3703-4AA4-9E93-ACB9CE45904E}" dt="2024-03-14T20:06:02.413" v="5662" actId="478"/>
          <ac:spMkLst>
            <pc:docMk/>
            <pc:sldMk cId="2488612691" sldId="347"/>
            <ac:spMk id="20" creationId="{0AAF4DF5-9781-B34C-F930-AE81A80F6054}"/>
          </ac:spMkLst>
        </pc:spChg>
        <pc:spChg chg="del">
          <ac:chgData name="Fabio Di Troia" userId="7de80edd88c2c9de" providerId="LiveId" clId="{EF1EE7CD-3703-4AA4-9E93-ACB9CE45904E}" dt="2024-03-14T20:06:02.413" v="5662" actId="478"/>
          <ac:spMkLst>
            <pc:docMk/>
            <pc:sldMk cId="2488612691" sldId="347"/>
            <ac:spMk id="24" creationId="{04667499-D860-D54E-41D1-ACD10F5C84A0}"/>
          </ac:spMkLst>
        </pc:spChg>
        <pc:cxnChg chg="del">
          <ac:chgData name="Fabio Di Troia" userId="7de80edd88c2c9de" providerId="LiveId" clId="{EF1EE7CD-3703-4AA4-9E93-ACB9CE45904E}" dt="2024-03-14T20:06:02.413" v="5662" actId="478"/>
          <ac:cxnSpMkLst>
            <pc:docMk/>
            <pc:sldMk cId="2488612691" sldId="347"/>
            <ac:cxnSpMk id="3" creationId="{7937F5E4-1346-7895-6F88-630767355AF5}"/>
          </ac:cxnSpMkLst>
        </pc:cxnChg>
        <pc:cxnChg chg="add mod">
          <ac:chgData name="Fabio Di Troia" userId="7de80edd88c2c9de" providerId="LiveId" clId="{EF1EE7CD-3703-4AA4-9E93-ACB9CE45904E}" dt="2024-03-14T20:10:02.178" v="5878" actId="14100"/>
          <ac:cxnSpMkLst>
            <pc:docMk/>
            <pc:sldMk cId="2488612691" sldId="347"/>
            <ac:cxnSpMk id="4" creationId="{EBB452C0-D933-BF5C-E2B5-E4ACCAE26153}"/>
          </ac:cxnSpMkLst>
        </pc:cxnChg>
        <pc:cxnChg chg="del">
          <ac:chgData name="Fabio Di Troia" userId="7de80edd88c2c9de" providerId="LiveId" clId="{EF1EE7CD-3703-4AA4-9E93-ACB9CE45904E}" dt="2024-03-14T20:06:02.413" v="5662" actId="478"/>
          <ac:cxnSpMkLst>
            <pc:docMk/>
            <pc:sldMk cId="2488612691" sldId="347"/>
            <ac:cxnSpMk id="7" creationId="{4CD62639-9A83-85A3-F59B-9347083BF02D}"/>
          </ac:cxnSpMkLst>
        </pc:cxnChg>
        <pc:cxnChg chg="del mod">
          <ac:chgData name="Fabio Di Troia" userId="7de80edd88c2c9de" providerId="LiveId" clId="{EF1EE7CD-3703-4AA4-9E93-ACB9CE45904E}" dt="2024-03-14T20:06:02.413" v="5662" actId="478"/>
          <ac:cxnSpMkLst>
            <pc:docMk/>
            <pc:sldMk cId="2488612691" sldId="347"/>
            <ac:cxnSpMk id="9" creationId="{880B95D4-8D94-815A-B198-F2C56BC7CA37}"/>
          </ac:cxnSpMkLst>
        </pc:cxnChg>
        <pc:cxnChg chg="add mod">
          <ac:chgData name="Fabio Di Troia" userId="7de80edd88c2c9de" providerId="LiveId" clId="{EF1EE7CD-3703-4AA4-9E93-ACB9CE45904E}" dt="2024-03-14T20:10:40.396" v="5886" actId="14100"/>
          <ac:cxnSpMkLst>
            <pc:docMk/>
            <pc:sldMk cId="2488612691" sldId="347"/>
            <ac:cxnSpMk id="12" creationId="{6A74D021-7AD9-954A-9329-4BC72A3653B4}"/>
          </ac:cxnSpMkLst>
        </pc:cxnChg>
        <pc:cxnChg chg="add mod">
          <ac:chgData name="Fabio Di Troia" userId="7de80edd88c2c9de" providerId="LiveId" clId="{EF1EE7CD-3703-4AA4-9E93-ACB9CE45904E}" dt="2024-03-14T20:10:46.764" v="5889" actId="14100"/>
          <ac:cxnSpMkLst>
            <pc:docMk/>
            <pc:sldMk cId="2488612691" sldId="347"/>
            <ac:cxnSpMk id="16" creationId="{BA464718-AB7C-0C42-A456-C4D4E11F5934}"/>
          </ac:cxnSpMkLst>
        </pc:cxnChg>
      </pc:sldChg>
      <pc:sldChg chg="addSp modSp new mod setBg">
        <pc:chgData name="Fabio Di Troia" userId="7de80edd88c2c9de" providerId="LiveId" clId="{EF1EE7CD-3703-4AA4-9E93-ACB9CE45904E}" dt="2024-03-15T22:05:56.316" v="6162" actId="26606"/>
        <pc:sldMkLst>
          <pc:docMk/>
          <pc:sldMk cId="852598494" sldId="348"/>
        </pc:sldMkLst>
        <pc:spChg chg="mod">
          <ac:chgData name="Fabio Di Troia" userId="7de80edd88c2c9de" providerId="LiveId" clId="{EF1EE7CD-3703-4AA4-9E93-ACB9CE45904E}" dt="2024-03-15T22:05:56.316" v="6162" actId="26606"/>
          <ac:spMkLst>
            <pc:docMk/>
            <pc:sldMk cId="852598494" sldId="348"/>
            <ac:spMk id="2" creationId="{67286EB5-C3DC-DF92-4E67-09043C47B9D6}"/>
          </ac:spMkLst>
        </pc:spChg>
        <pc:spChg chg="mod">
          <ac:chgData name="Fabio Di Troia" userId="7de80edd88c2c9de" providerId="LiveId" clId="{EF1EE7CD-3703-4AA4-9E93-ACB9CE45904E}" dt="2024-03-15T22:05:56.316" v="6162" actId="26606"/>
          <ac:spMkLst>
            <pc:docMk/>
            <pc:sldMk cId="852598494" sldId="348"/>
            <ac:spMk id="3" creationId="{5F4E2F6A-2BC9-89D5-8AEE-8A532B4638BC}"/>
          </ac:spMkLst>
        </pc:spChg>
        <pc:spChg chg="add">
          <ac:chgData name="Fabio Di Troia" userId="7de80edd88c2c9de" providerId="LiveId" clId="{EF1EE7CD-3703-4AA4-9E93-ACB9CE45904E}" dt="2024-03-15T22:05:56.316" v="6162" actId="26606"/>
          <ac:spMkLst>
            <pc:docMk/>
            <pc:sldMk cId="852598494" sldId="348"/>
            <ac:spMk id="1031" creationId="{32E62931-8EB4-42BB-BAAB-D8757BE66D8E}"/>
          </ac:spMkLst>
        </pc:spChg>
        <pc:picChg chg="add mod">
          <ac:chgData name="Fabio Di Troia" userId="7de80edd88c2c9de" providerId="LiveId" clId="{EF1EE7CD-3703-4AA4-9E93-ACB9CE45904E}" dt="2024-03-15T22:05:56.316" v="6162" actId="26606"/>
          <ac:picMkLst>
            <pc:docMk/>
            <pc:sldMk cId="852598494" sldId="348"/>
            <ac:picMk id="1026" creationId="{5FDAE9AC-7BBD-2544-8367-B70D6CF6B4CD}"/>
          </ac:picMkLst>
        </pc:picChg>
      </pc:sldChg>
      <pc:sldChg chg="addSp modSp new mod">
        <pc:chgData name="Fabio Di Troia" userId="7de80edd88c2c9de" providerId="LiveId" clId="{EF1EE7CD-3703-4AA4-9E93-ACB9CE45904E}" dt="2024-03-18T17:38:49.910" v="7585" actId="207"/>
        <pc:sldMkLst>
          <pc:docMk/>
          <pc:sldMk cId="3421958112" sldId="349"/>
        </pc:sldMkLst>
        <pc:spChg chg="mod">
          <ac:chgData name="Fabio Di Troia" userId="7de80edd88c2c9de" providerId="LiveId" clId="{EF1EE7CD-3703-4AA4-9E93-ACB9CE45904E}" dt="2024-03-15T22:06:18.657" v="6178" actId="20577"/>
          <ac:spMkLst>
            <pc:docMk/>
            <pc:sldMk cId="3421958112" sldId="349"/>
            <ac:spMk id="2" creationId="{F32A71FF-0700-169F-9DD4-12D5967324AD}"/>
          </ac:spMkLst>
        </pc:spChg>
        <pc:spChg chg="mod">
          <ac:chgData name="Fabio Di Troia" userId="7de80edd88c2c9de" providerId="LiveId" clId="{EF1EE7CD-3703-4AA4-9E93-ACB9CE45904E}" dt="2024-03-18T17:38:49.910" v="7585" actId="207"/>
          <ac:spMkLst>
            <pc:docMk/>
            <pc:sldMk cId="3421958112" sldId="349"/>
            <ac:spMk id="3" creationId="{6F50491A-F667-4116-D80F-4A386B46A277}"/>
          </ac:spMkLst>
        </pc:spChg>
        <pc:picChg chg="add mod">
          <ac:chgData name="Fabio Di Troia" userId="7de80edd88c2c9de" providerId="LiveId" clId="{EF1EE7CD-3703-4AA4-9E93-ACB9CE45904E}" dt="2024-03-15T22:06:48.879" v="6183" actId="1076"/>
          <ac:picMkLst>
            <pc:docMk/>
            <pc:sldMk cId="3421958112" sldId="349"/>
            <ac:picMk id="5" creationId="{F5F3793C-1F8F-A02B-92A2-A9A4B6B10C54}"/>
          </ac:picMkLst>
        </pc:picChg>
      </pc:sldChg>
      <pc:sldChg chg="modSp add del mod modShow">
        <pc:chgData name="Fabio Di Troia" userId="7de80edd88c2c9de" providerId="LiveId" clId="{EF1EE7CD-3703-4AA4-9E93-ACB9CE45904E}" dt="2024-03-18T22:41:27.752" v="8982" actId="47"/>
        <pc:sldMkLst>
          <pc:docMk/>
          <pc:sldMk cId="3556413468" sldId="350"/>
        </pc:sldMkLst>
        <pc:spChg chg="mod">
          <ac:chgData name="Fabio Di Troia" userId="7de80edd88c2c9de" providerId="LiveId" clId="{EF1EE7CD-3703-4AA4-9E93-ACB9CE45904E}" dt="2024-03-15T22:07:13.321" v="6196" actId="6549"/>
          <ac:spMkLst>
            <pc:docMk/>
            <pc:sldMk cId="3556413468" sldId="350"/>
            <ac:spMk id="3" creationId="{6F50491A-F667-4116-D80F-4A386B46A277}"/>
          </ac:spMkLst>
        </pc:spChg>
      </pc:sldChg>
      <pc:sldChg chg="addSp delSp modSp new mod setBg">
        <pc:chgData name="Fabio Di Troia" userId="7de80edd88c2c9de" providerId="LiveId" clId="{EF1EE7CD-3703-4AA4-9E93-ACB9CE45904E}" dt="2024-03-19T19:53:33.423" v="10741" actId="6549"/>
        <pc:sldMkLst>
          <pc:docMk/>
          <pc:sldMk cId="349799834" sldId="351"/>
        </pc:sldMkLst>
        <pc:spChg chg="mod">
          <ac:chgData name="Fabio Di Troia" userId="7de80edd88c2c9de" providerId="LiveId" clId="{EF1EE7CD-3703-4AA4-9E93-ACB9CE45904E}" dt="2024-03-15T23:23:14.827" v="6762" actId="207"/>
          <ac:spMkLst>
            <pc:docMk/>
            <pc:sldMk cId="349799834" sldId="351"/>
            <ac:spMk id="2" creationId="{B34D8411-73BF-0AEF-59D6-D9B4DE90C5D4}"/>
          </ac:spMkLst>
        </pc:spChg>
        <pc:spChg chg="mod ord">
          <ac:chgData name="Fabio Di Troia" userId="7de80edd88c2c9de" providerId="LiveId" clId="{EF1EE7CD-3703-4AA4-9E93-ACB9CE45904E}" dt="2024-03-19T19:53:33.423" v="10741" actId="6549"/>
          <ac:spMkLst>
            <pc:docMk/>
            <pc:sldMk cId="349799834" sldId="351"/>
            <ac:spMk id="3" creationId="{E1F535A5-7C4D-DC3A-5433-7E25518C66DC}"/>
          </ac:spMkLst>
        </pc:spChg>
        <pc:spChg chg="add">
          <ac:chgData name="Fabio Di Troia" userId="7de80edd88c2c9de" providerId="LiveId" clId="{EF1EE7CD-3703-4AA4-9E93-ACB9CE45904E}" dt="2024-03-18T17:40:33.349" v="7590"/>
          <ac:spMkLst>
            <pc:docMk/>
            <pc:sldMk cId="349799834" sldId="351"/>
            <ac:spMk id="4" creationId="{2CC3232E-5B79-2460-0B89-7F49F4EB43A7}"/>
          </ac:spMkLst>
        </pc:spChg>
        <pc:spChg chg="add del">
          <ac:chgData name="Fabio Di Troia" userId="7de80edd88c2c9de" providerId="LiveId" clId="{EF1EE7CD-3703-4AA4-9E93-ACB9CE45904E}" dt="2024-03-15T23:22:17.821" v="6749" actId="26606"/>
          <ac:spMkLst>
            <pc:docMk/>
            <pc:sldMk cId="349799834" sldId="351"/>
            <ac:spMk id="2052" creationId="{99F1FFA9-D672-408C-9220-ADEEC6ABDD09}"/>
          </ac:spMkLst>
        </pc:spChg>
        <pc:spChg chg="add del">
          <ac:chgData name="Fabio Di Troia" userId="7de80edd88c2c9de" providerId="LiveId" clId="{EF1EE7CD-3703-4AA4-9E93-ACB9CE45904E}" dt="2024-03-15T23:22:08.085" v="6743" actId="26606"/>
          <ac:spMkLst>
            <pc:docMk/>
            <pc:sldMk cId="349799834" sldId="351"/>
            <ac:spMk id="2055" creationId="{EAE48C4B-3A90-42C3-BA00-6092B477179E}"/>
          </ac:spMkLst>
        </pc:spChg>
        <pc:spChg chg="add del">
          <ac:chgData name="Fabio Di Troia" userId="7de80edd88c2c9de" providerId="LiveId" clId="{EF1EE7CD-3703-4AA4-9E93-ACB9CE45904E}" dt="2024-03-15T23:22:08.085" v="6743" actId="26606"/>
          <ac:spMkLst>
            <pc:docMk/>
            <pc:sldMk cId="349799834" sldId="351"/>
            <ac:spMk id="2057" creationId="{F919E280-CA27-4214-97E6-294E0C3BC4B3}"/>
          </ac:spMkLst>
        </pc:spChg>
        <pc:picChg chg="add mod ord">
          <ac:chgData name="Fabio Di Troia" userId="7de80edd88c2c9de" providerId="LiveId" clId="{EF1EE7CD-3703-4AA4-9E93-ACB9CE45904E}" dt="2024-03-18T17:42:11.525" v="7617" actId="1076"/>
          <ac:picMkLst>
            <pc:docMk/>
            <pc:sldMk cId="349799834" sldId="351"/>
            <ac:picMk id="5" creationId="{05F99DCD-0F3F-2121-1583-836771BF2A5F}"/>
          </ac:picMkLst>
        </pc:picChg>
        <pc:picChg chg="add mod">
          <ac:chgData name="Fabio Di Troia" userId="7de80edd88c2c9de" providerId="LiveId" clId="{EF1EE7CD-3703-4AA4-9E93-ACB9CE45904E}" dt="2024-03-18T17:40:53.222" v="7592" actId="1076"/>
          <ac:picMkLst>
            <pc:docMk/>
            <pc:sldMk cId="349799834" sldId="351"/>
            <ac:picMk id="7" creationId="{69C751EE-CF7B-DE77-FF4E-46790EAC80EE}"/>
          </ac:picMkLst>
        </pc:picChg>
        <pc:picChg chg="add del mod">
          <ac:chgData name="Fabio Di Troia" userId="7de80edd88c2c9de" providerId="LiveId" clId="{EF1EE7CD-3703-4AA4-9E93-ACB9CE45904E}" dt="2024-03-15T23:23:28.974" v="6773" actId="21"/>
          <ac:picMkLst>
            <pc:docMk/>
            <pc:sldMk cId="349799834" sldId="351"/>
            <ac:picMk id="2050" creationId="{8FC446C0-61E8-BFA7-C9AD-EDFD375375F8}"/>
          </ac:picMkLst>
        </pc:picChg>
      </pc:sldChg>
      <pc:sldChg chg="addSp delSp modSp add mod">
        <pc:chgData name="Fabio Di Troia" userId="7de80edd88c2c9de" providerId="LiveId" clId="{EF1EE7CD-3703-4AA4-9E93-ACB9CE45904E}" dt="2024-03-18T18:46:53.071" v="7756" actId="207"/>
        <pc:sldMkLst>
          <pc:docMk/>
          <pc:sldMk cId="3981988785" sldId="352"/>
        </pc:sldMkLst>
        <pc:spChg chg="mod">
          <ac:chgData name="Fabio Di Troia" userId="7de80edd88c2c9de" providerId="LiveId" clId="{EF1EE7CD-3703-4AA4-9E93-ACB9CE45904E}" dt="2024-03-18T18:46:53.071" v="7756" actId="207"/>
          <ac:spMkLst>
            <pc:docMk/>
            <pc:sldMk cId="3981988785" sldId="352"/>
            <ac:spMk id="3" creationId="{E1F535A5-7C4D-DC3A-5433-7E25518C66DC}"/>
          </ac:spMkLst>
        </pc:spChg>
        <pc:picChg chg="del">
          <ac:chgData name="Fabio Di Troia" userId="7de80edd88c2c9de" providerId="LiveId" clId="{EF1EE7CD-3703-4AA4-9E93-ACB9CE45904E}" dt="2024-03-15T22:09:26.114" v="6229" actId="478"/>
          <ac:picMkLst>
            <pc:docMk/>
            <pc:sldMk cId="3981988785" sldId="352"/>
            <ac:picMk id="5" creationId="{05F99DCD-0F3F-2121-1583-836771BF2A5F}"/>
          </ac:picMkLst>
        </pc:picChg>
        <pc:picChg chg="add mod">
          <ac:chgData name="Fabio Di Troia" userId="7de80edd88c2c9de" providerId="LiveId" clId="{EF1EE7CD-3703-4AA4-9E93-ACB9CE45904E}" dt="2024-03-18T18:46:19.382" v="7752" actId="1076"/>
          <ac:picMkLst>
            <pc:docMk/>
            <pc:sldMk cId="3981988785" sldId="352"/>
            <ac:picMk id="2050" creationId="{760AEC2C-F9A7-3057-2BC0-9FBF836E453A}"/>
          </ac:picMkLst>
        </pc:picChg>
        <pc:picChg chg="add mod">
          <ac:chgData name="Fabio Di Troia" userId="7de80edd88c2c9de" providerId="LiveId" clId="{EF1EE7CD-3703-4AA4-9E93-ACB9CE45904E}" dt="2024-03-18T18:46:25.485" v="7755" actId="1076"/>
          <ac:picMkLst>
            <pc:docMk/>
            <pc:sldMk cId="3981988785" sldId="352"/>
            <ac:picMk id="2052" creationId="{C88629D4-DB42-AAEB-23B6-517540455FC3}"/>
          </ac:picMkLst>
        </pc:picChg>
      </pc:sldChg>
      <pc:sldChg chg="modSp add mod">
        <pc:chgData name="Fabio Di Troia" userId="7de80edd88c2c9de" providerId="LiveId" clId="{EF1EE7CD-3703-4AA4-9E93-ACB9CE45904E}" dt="2024-03-19T00:05:08.391" v="9143" actId="6549"/>
        <pc:sldMkLst>
          <pc:docMk/>
          <pc:sldMk cId="977783519" sldId="353"/>
        </pc:sldMkLst>
        <pc:spChg chg="mod">
          <ac:chgData name="Fabio Di Troia" userId="7de80edd88c2c9de" providerId="LiveId" clId="{EF1EE7CD-3703-4AA4-9E93-ACB9CE45904E}" dt="2024-03-15T22:09:48.088" v="6256" actId="20577"/>
          <ac:spMkLst>
            <pc:docMk/>
            <pc:sldMk cId="977783519" sldId="353"/>
            <ac:spMk id="2" creationId="{B34D8411-73BF-0AEF-59D6-D9B4DE90C5D4}"/>
          </ac:spMkLst>
        </pc:spChg>
        <pc:spChg chg="mod">
          <ac:chgData name="Fabio Di Troia" userId="7de80edd88c2c9de" providerId="LiveId" clId="{EF1EE7CD-3703-4AA4-9E93-ACB9CE45904E}" dt="2024-03-19T00:05:08.391" v="9143" actId="6549"/>
          <ac:spMkLst>
            <pc:docMk/>
            <pc:sldMk cId="977783519" sldId="353"/>
            <ac:spMk id="3" creationId="{E1F535A5-7C4D-DC3A-5433-7E25518C66DC}"/>
          </ac:spMkLst>
        </pc:spChg>
      </pc:sldChg>
      <pc:sldChg chg="addSp modSp add mod">
        <pc:chgData name="Fabio Di Troia" userId="7de80edd88c2c9de" providerId="LiveId" clId="{EF1EE7CD-3703-4AA4-9E93-ACB9CE45904E}" dt="2024-03-19T19:56:52.379" v="10742" actId="207"/>
        <pc:sldMkLst>
          <pc:docMk/>
          <pc:sldMk cId="3150117686" sldId="354"/>
        </pc:sldMkLst>
        <pc:spChg chg="mod">
          <ac:chgData name="Fabio Di Troia" userId="7de80edd88c2c9de" providerId="LiveId" clId="{EF1EE7CD-3703-4AA4-9E93-ACB9CE45904E}" dt="2024-03-15T22:10:34.800" v="6297" actId="20577"/>
          <ac:spMkLst>
            <pc:docMk/>
            <pc:sldMk cId="3150117686" sldId="354"/>
            <ac:spMk id="2" creationId="{B34D8411-73BF-0AEF-59D6-D9B4DE90C5D4}"/>
          </ac:spMkLst>
        </pc:spChg>
        <pc:spChg chg="mod">
          <ac:chgData name="Fabio Di Troia" userId="7de80edd88c2c9de" providerId="LiveId" clId="{EF1EE7CD-3703-4AA4-9E93-ACB9CE45904E}" dt="2024-03-19T00:03:59.094" v="9136" actId="6549"/>
          <ac:spMkLst>
            <pc:docMk/>
            <pc:sldMk cId="3150117686" sldId="354"/>
            <ac:spMk id="3" creationId="{E1F535A5-7C4D-DC3A-5433-7E25518C66DC}"/>
          </ac:spMkLst>
        </pc:spChg>
        <pc:spChg chg="add mod">
          <ac:chgData name="Fabio Di Troia" userId="7de80edd88c2c9de" providerId="LiveId" clId="{EF1EE7CD-3703-4AA4-9E93-ACB9CE45904E}" dt="2024-03-19T19:56:52.379" v="10742" actId="207"/>
          <ac:spMkLst>
            <pc:docMk/>
            <pc:sldMk cId="3150117686" sldId="354"/>
            <ac:spMk id="5" creationId="{F58D9281-2C35-C8DA-5508-BC72B6C054E4}"/>
          </ac:spMkLst>
        </pc:spChg>
      </pc:sldChg>
      <pc:sldChg chg="addSp delSp modSp add mod modNotesTx">
        <pc:chgData name="Fabio Di Troia" userId="7de80edd88c2c9de" providerId="LiveId" clId="{EF1EE7CD-3703-4AA4-9E93-ACB9CE45904E}" dt="2024-03-18T18:57:54.927" v="7996" actId="13822"/>
        <pc:sldMkLst>
          <pc:docMk/>
          <pc:sldMk cId="195964772" sldId="355"/>
        </pc:sldMkLst>
        <pc:spChg chg="mod">
          <ac:chgData name="Fabio Di Troia" userId="7de80edd88c2c9de" providerId="LiveId" clId="{EF1EE7CD-3703-4AA4-9E93-ACB9CE45904E}" dt="2024-03-15T22:11:38.008" v="6337"/>
          <ac:spMkLst>
            <pc:docMk/>
            <pc:sldMk cId="195964772" sldId="355"/>
            <ac:spMk id="2" creationId="{B34D8411-73BF-0AEF-59D6-D9B4DE90C5D4}"/>
          </ac:spMkLst>
        </pc:spChg>
        <pc:spChg chg="mod">
          <ac:chgData name="Fabio Di Troia" userId="7de80edd88c2c9de" providerId="LiveId" clId="{EF1EE7CD-3703-4AA4-9E93-ACB9CE45904E}" dt="2024-03-18T18:57:19.441" v="7960" actId="21"/>
          <ac:spMkLst>
            <pc:docMk/>
            <pc:sldMk cId="195964772" sldId="355"/>
            <ac:spMk id="3" creationId="{E1F535A5-7C4D-DC3A-5433-7E25518C66DC}"/>
          </ac:spMkLst>
        </pc:spChg>
        <pc:spChg chg="add mod">
          <ac:chgData name="Fabio Di Troia" userId="7de80edd88c2c9de" providerId="LiveId" clId="{EF1EE7CD-3703-4AA4-9E93-ACB9CE45904E}" dt="2024-03-18T18:57:54.927" v="7996" actId="13822"/>
          <ac:spMkLst>
            <pc:docMk/>
            <pc:sldMk cId="195964772" sldId="355"/>
            <ac:spMk id="6" creationId="{68F37C5B-D379-4C07-9F62-799CA734E151}"/>
          </ac:spMkLst>
        </pc:spChg>
        <pc:picChg chg="add del mod">
          <ac:chgData name="Fabio Di Troia" userId="7de80edd88c2c9de" providerId="LiveId" clId="{EF1EE7CD-3703-4AA4-9E93-ACB9CE45904E}" dt="2024-03-18T18:56:06.551" v="7942" actId="478"/>
          <ac:picMkLst>
            <pc:docMk/>
            <pc:sldMk cId="195964772" sldId="355"/>
            <ac:picMk id="5" creationId="{1FF9DAD9-E029-29CE-7063-71F8FE4B09BC}"/>
          </ac:picMkLst>
        </pc:picChg>
      </pc:sldChg>
      <pc:sldChg chg="add del">
        <pc:chgData name="Fabio Di Troia" userId="7de80edd88c2c9de" providerId="LiveId" clId="{EF1EE7CD-3703-4AA4-9E93-ACB9CE45904E}" dt="2024-03-15T22:12:21.654" v="6369" actId="47"/>
        <pc:sldMkLst>
          <pc:docMk/>
          <pc:sldMk cId="147488139" sldId="356"/>
        </pc:sldMkLst>
      </pc:sldChg>
      <pc:sldChg chg="addSp modSp new mod">
        <pc:chgData name="Fabio Di Troia" userId="7de80edd88c2c9de" providerId="LiveId" clId="{EF1EE7CD-3703-4AA4-9E93-ACB9CE45904E}" dt="2024-03-18T19:11:38.445" v="8079" actId="20577"/>
        <pc:sldMkLst>
          <pc:docMk/>
          <pc:sldMk cId="207024117" sldId="356"/>
        </pc:sldMkLst>
        <pc:spChg chg="mod">
          <ac:chgData name="Fabio Di Troia" userId="7de80edd88c2c9de" providerId="LiveId" clId="{EF1EE7CD-3703-4AA4-9E93-ACB9CE45904E}" dt="2024-03-15T22:12:50.959" v="6375"/>
          <ac:spMkLst>
            <pc:docMk/>
            <pc:sldMk cId="207024117" sldId="356"/>
            <ac:spMk id="2" creationId="{653E9E4F-EDF9-D9EB-F8B4-A4E1C03ACCE3}"/>
          </ac:spMkLst>
        </pc:spChg>
        <pc:spChg chg="mod">
          <ac:chgData name="Fabio Di Troia" userId="7de80edd88c2c9de" providerId="LiveId" clId="{EF1EE7CD-3703-4AA4-9E93-ACB9CE45904E}" dt="2024-03-18T19:11:38.445" v="8079" actId="20577"/>
          <ac:spMkLst>
            <pc:docMk/>
            <pc:sldMk cId="207024117" sldId="356"/>
            <ac:spMk id="3" creationId="{A6C78AE9-BD49-5CF5-24A3-F032AFCEC468}"/>
          </ac:spMkLst>
        </pc:spChg>
        <pc:picChg chg="add mod">
          <ac:chgData name="Fabio Di Troia" userId="7de80edd88c2c9de" providerId="LiveId" clId="{EF1EE7CD-3703-4AA4-9E93-ACB9CE45904E}" dt="2024-03-18T19:11:36.144" v="8078" actId="1076"/>
          <ac:picMkLst>
            <pc:docMk/>
            <pc:sldMk cId="207024117" sldId="356"/>
            <ac:picMk id="5" creationId="{38633B20-84D3-B57F-AB53-D18F3297C036}"/>
          </ac:picMkLst>
        </pc:picChg>
      </pc:sldChg>
      <pc:sldChg chg="addSp modSp add mod modNotesTx">
        <pc:chgData name="Fabio Di Troia" userId="7de80edd88c2c9de" providerId="LiveId" clId="{EF1EE7CD-3703-4AA4-9E93-ACB9CE45904E}" dt="2024-03-19T17:55:33.744" v="9446" actId="6549"/>
        <pc:sldMkLst>
          <pc:docMk/>
          <pc:sldMk cId="2462112362" sldId="357"/>
        </pc:sldMkLst>
        <pc:spChg chg="mod">
          <ac:chgData name="Fabio Di Troia" userId="7de80edd88c2c9de" providerId="LiveId" clId="{EF1EE7CD-3703-4AA4-9E93-ACB9CE45904E}" dt="2024-03-19T17:55:33.744" v="9446" actId="6549"/>
          <ac:spMkLst>
            <pc:docMk/>
            <pc:sldMk cId="2462112362" sldId="357"/>
            <ac:spMk id="3" creationId="{A6C78AE9-BD49-5CF5-24A3-F032AFCEC468}"/>
          </ac:spMkLst>
        </pc:spChg>
        <pc:spChg chg="add mod">
          <ac:chgData name="Fabio Di Troia" userId="7de80edd88c2c9de" providerId="LiveId" clId="{EF1EE7CD-3703-4AA4-9E93-ACB9CE45904E}" dt="2024-03-18T19:16:24.108" v="8202" actId="1076"/>
          <ac:spMkLst>
            <pc:docMk/>
            <pc:sldMk cId="2462112362" sldId="357"/>
            <ac:spMk id="5" creationId="{47A0CDED-D170-BE9F-FA9A-C83AE88FE4FC}"/>
          </ac:spMkLst>
        </pc:spChg>
      </pc:sldChg>
      <pc:sldChg chg="addSp delSp modSp new mod">
        <pc:chgData name="Fabio Di Troia" userId="7de80edd88c2c9de" providerId="LiveId" clId="{EF1EE7CD-3703-4AA4-9E93-ACB9CE45904E}" dt="2024-03-18T19:17:12.908" v="8210" actId="1076"/>
        <pc:sldMkLst>
          <pc:docMk/>
          <pc:sldMk cId="2359639730" sldId="358"/>
        </pc:sldMkLst>
        <pc:spChg chg="add mod">
          <ac:chgData name="Fabio Di Troia" userId="7de80edd88c2c9de" providerId="LiveId" clId="{EF1EE7CD-3703-4AA4-9E93-ACB9CE45904E}" dt="2024-03-15T22:14:21.729" v="6430" actId="1076"/>
          <ac:spMkLst>
            <pc:docMk/>
            <pc:sldMk cId="2359639730" sldId="358"/>
            <ac:spMk id="7" creationId="{FB74B65C-727B-D832-7ED9-D4529DDA4C87}"/>
          </ac:spMkLst>
        </pc:spChg>
        <pc:picChg chg="add mod">
          <ac:chgData name="Fabio Di Troia" userId="7de80edd88c2c9de" providerId="LiveId" clId="{EF1EE7CD-3703-4AA4-9E93-ACB9CE45904E}" dt="2024-03-18T19:17:12.908" v="8210" actId="1076"/>
          <ac:picMkLst>
            <pc:docMk/>
            <pc:sldMk cId="2359639730" sldId="358"/>
            <ac:picMk id="3" creationId="{AC44A21A-306F-B8CE-F241-64C8BAF8545B}"/>
          </ac:picMkLst>
        </pc:picChg>
        <pc:picChg chg="add del mod">
          <ac:chgData name="Fabio Di Troia" userId="7de80edd88c2c9de" providerId="LiveId" clId="{EF1EE7CD-3703-4AA4-9E93-ACB9CE45904E}" dt="2024-03-18T19:17:09.277" v="8209" actId="478"/>
          <ac:picMkLst>
            <pc:docMk/>
            <pc:sldMk cId="2359639730" sldId="358"/>
            <ac:picMk id="5" creationId="{DE07521C-195B-3476-9D5D-B2506045CB32}"/>
          </ac:picMkLst>
        </pc:picChg>
      </pc:sldChg>
      <pc:sldChg chg="addSp delSp modSp add mod ord modNotesTx">
        <pc:chgData name="Fabio Di Troia" userId="7de80edd88c2c9de" providerId="LiveId" clId="{EF1EE7CD-3703-4AA4-9E93-ACB9CE45904E}" dt="2024-03-18T19:26:24.367" v="8428" actId="12"/>
        <pc:sldMkLst>
          <pc:docMk/>
          <pc:sldMk cId="1336319071" sldId="359"/>
        </pc:sldMkLst>
        <pc:spChg chg="del">
          <ac:chgData name="Fabio Di Troia" userId="7de80edd88c2c9de" providerId="LiveId" clId="{EF1EE7CD-3703-4AA4-9E93-ACB9CE45904E}" dt="2024-03-18T19:18:38.668" v="8247" actId="478"/>
          <ac:spMkLst>
            <pc:docMk/>
            <pc:sldMk cId="1336319071" sldId="359"/>
            <ac:spMk id="2" creationId="{653E9E4F-EDF9-D9EB-F8B4-A4E1C03ACCE3}"/>
          </ac:spMkLst>
        </pc:spChg>
        <pc:spChg chg="mod">
          <ac:chgData name="Fabio Di Troia" userId="7de80edd88c2c9de" providerId="LiveId" clId="{EF1EE7CD-3703-4AA4-9E93-ACB9CE45904E}" dt="2024-03-18T19:26:24.367" v="8428" actId="12"/>
          <ac:spMkLst>
            <pc:docMk/>
            <pc:sldMk cId="1336319071" sldId="359"/>
            <ac:spMk id="3" creationId="{A6C78AE9-BD49-5CF5-24A3-F032AFCEC468}"/>
          </ac:spMkLst>
        </pc:spChg>
        <pc:spChg chg="add del mod">
          <ac:chgData name="Fabio Di Troia" userId="7de80edd88c2c9de" providerId="LiveId" clId="{EF1EE7CD-3703-4AA4-9E93-ACB9CE45904E}" dt="2024-03-18T19:18:39.725" v="8248" actId="478"/>
          <ac:spMkLst>
            <pc:docMk/>
            <pc:sldMk cId="1336319071" sldId="359"/>
            <ac:spMk id="6" creationId="{12E26BFF-C9E7-8259-0285-6158BC54C756}"/>
          </ac:spMkLst>
        </pc:spChg>
        <pc:picChg chg="add del mod">
          <ac:chgData name="Fabio Di Troia" userId="7de80edd88c2c9de" providerId="LiveId" clId="{EF1EE7CD-3703-4AA4-9E93-ACB9CE45904E}" dt="2024-03-18T19:21:15.501" v="8341" actId="478"/>
          <ac:picMkLst>
            <pc:docMk/>
            <pc:sldMk cId="1336319071" sldId="359"/>
            <ac:picMk id="5" creationId="{70B2A1CE-C5EE-8883-AB38-58E509E69BEE}"/>
          </ac:picMkLst>
        </pc:picChg>
        <pc:picChg chg="add mod">
          <ac:chgData name="Fabio Di Troia" userId="7de80edd88c2c9de" providerId="LiveId" clId="{EF1EE7CD-3703-4AA4-9E93-ACB9CE45904E}" dt="2024-03-18T19:23:13.265" v="8391" actId="1076"/>
          <ac:picMkLst>
            <pc:docMk/>
            <pc:sldMk cId="1336319071" sldId="359"/>
            <ac:picMk id="8" creationId="{8EBD9519-51F9-3152-7EC0-0FEAF9AE0C98}"/>
          </ac:picMkLst>
        </pc:picChg>
        <pc:picChg chg="add mod">
          <ac:chgData name="Fabio Di Troia" userId="7de80edd88c2c9de" providerId="LiveId" clId="{EF1EE7CD-3703-4AA4-9E93-ACB9CE45904E}" dt="2024-03-18T19:23:17.031" v="8392" actId="1076"/>
          <ac:picMkLst>
            <pc:docMk/>
            <pc:sldMk cId="1336319071" sldId="359"/>
            <ac:picMk id="10" creationId="{F1392D63-4E3E-F0E5-6D55-BF09B5545F43}"/>
          </ac:picMkLst>
        </pc:picChg>
      </pc:sldChg>
      <pc:sldChg chg="modSp new del mod">
        <pc:chgData name="Fabio Di Troia" userId="7de80edd88c2c9de" providerId="LiveId" clId="{EF1EE7CD-3703-4AA4-9E93-ACB9CE45904E}" dt="2024-03-18T19:26:38.271" v="8429" actId="47"/>
        <pc:sldMkLst>
          <pc:docMk/>
          <pc:sldMk cId="3941184169" sldId="360"/>
        </pc:sldMkLst>
        <pc:spChg chg="mod">
          <ac:chgData name="Fabio Di Troia" userId="7de80edd88c2c9de" providerId="LiveId" clId="{EF1EE7CD-3703-4AA4-9E93-ACB9CE45904E}" dt="2024-03-15T22:15:26.665" v="6470" actId="20577"/>
          <ac:spMkLst>
            <pc:docMk/>
            <pc:sldMk cId="3941184169" sldId="360"/>
            <ac:spMk id="2" creationId="{B08BCB9C-DA27-114C-D83E-DFF36B052769}"/>
          </ac:spMkLst>
        </pc:spChg>
        <pc:spChg chg="mod">
          <ac:chgData name="Fabio Di Troia" userId="7de80edd88c2c9de" providerId="LiveId" clId="{EF1EE7CD-3703-4AA4-9E93-ACB9CE45904E}" dt="2024-03-18T19:26:09.019" v="8418" actId="21"/>
          <ac:spMkLst>
            <pc:docMk/>
            <pc:sldMk cId="3941184169" sldId="360"/>
            <ac:spMk id="3" creationId="{915A3393-F5C2-ED08-4B98-DECFA4D2CFFB}"/>
          </ac:spMkLst>
        </pc:spChg>
      </pc:sldChg>
      <pc:sldChg chg="addSp delSp modSp add mod modNotesTx">
        <pc:chgData name="Fabio Di Troia" userId="7de80edd88c2c9de" providerId="LiveId" clId="{EF1EE7CD-3703-4AA4-9E93-ACB9CE45904E}" dt="2024-03-18T19:32:05.204" v="8689" actId="6549"/>
        <pc:sldMkLst>
          <pc:docMk/>
          <pc:sldMk cId="1013717033" sldId="361"/>
        </pc:sldMkLst>
        <pc:spChg chg="mod">
          <ac:chgData name="Fabio Di Troia" userId="7de80edd88c2c9de" providerId="LiveId" clId="{EF1EE7CD-3703-4AA4-9E93-ACB9CE45904E}" dt="2024-03-15T23:15:30.229" v="6486"/>
          <ac:spMkLst>
            <pc:docMk/>
            <pc:sldMk cId="1013717033" sldId="361"/>
            <ac:spMk id="2" creationId="{B08BCB9C-DA27-114C-D83E-DFF36B052769}"/>
          </ac:spMkLst>
        </pc:spChg>
        <pc:spChg chg="del mod">
          <ac:chgData name="Fabio Di Troia" userId="7de80edd88c2c9de" providerId="LiveId" clId="{EF1EE7CD-3703-4AA4-9E93-ACB9CE45904E}" dt="2024-03-18T19:27:59.714" v="8513" actId="478"/>
          <ac:spMkLst>
            <pc:docMk/>
            <pc:sldMk cId="1013717033" sldId="361"/>
            <ac:spMk id="3" creationId="{915A3393-F5C2-ED08-4B98-DECFA4D2CFFB}"/>
          </ac:spMkLst>
        </pc:spChg>
        <pc:spChg chg="add mod">
          <ac:chgData name="Fabio Di Troia" userId="7de80edd88c2c9de" providerId="LiveId" clId="{EF1EE7CD-3703-4AA4-9E93-ACB9CE45904E}" dt="2024-03-18T19:32:05.204" v="8689" actId="6549"/>
          <ac:spMkLst>
            <pc:docMk/>
            <pc:sldMk cId="1013717033" sldId="361"/>
            <ac:spMk id="4" creationId="{EAD2DB07-3937-0C40-B72F-804248FB285C}"/>
          </ac:spMkLst>
        </pc:spChg>
        <pc:spChg chg="add del mod">
          <ac:chgData name="Fabio Di Troia" userId="7de80edd88c2c9de" providerId="LiveId" clId="{EF1EE7CD-3703-4AA4-9E93-ACB9CE45904E}" dt="2024-03-18T19:27:55.266" v="8511" actId="478"/>
          <ac:spMkLst>
            <pc:docMk/>
            <pc:sldMk cId="1013717033" sldId="361"/>
            <ac:spMk id="7" creationId="{A9322165-8616-3155-6E61-FBCE15C31C0E}"/>
          </ac:spMkLst>
        </pc:spChg>
        <pc:spChg chg="add del mod">
          <ac:chgData name="Fabio Di Troia" userId="7de80edd88c2c9de" providerId="LiveId" clId="{EF1EE7CD-3703-4AA4-9E93-ACB9CE45904E}" dt="2024-03-18T19:28:00.651" v="8514" actId="478"/>
          <ac:spMkLst>
            <pc:docMk/>
            <pc:sldMk cId="1013717033" sldId="361"/>
            <ac:spMk id="9" creationId="{762C8459-FB58-C308-5FC5-8BCFDC601997}"/>
          </ac:spMkLst>
        </pc:spChg>
        <pc:picChg chg="add mod">
          <ac:chgData name="Fabio Di Troia" userId="7de80edd88c2c9de" providerId="LiveId" clId="{EF1EE7CD-3703-4AA4-9E93-ACB9CE45904E}" dt="2024-03-18T19:28:03.047" v="8515" actId="1076"/>
          <ac:picMkLst>
            <pc:docMk/>
            <pc:sldMk cId="1013717033" sldId="361"/>
            <ac:picMk id="5" creationId="{AE6A9F71-7ED2-CBA9-D141-9322CC86D19B}"/>
          </ac:picMkLst>
        </pc:picChg>
      </pc:sldChg>
      <pc:sldChg chg="addSp delSp modSp add mod">
        <pc:chgData name="Fabio Di Troia" userId="7de80edd88c2c9de" providerId="LiveId" clId="{EF1EE7CD-3703-4AA4-9E93-ACB9CE45904E}" dt="2024-03-18T22:30:22.527" v="8774" actId="207"/>
        <pc:sldMkLst>
          <pc:docMk/>
          <pc:sldMk cId="685012006" sldId="362"/>
        </pc:sldMkLst>
        <pc:spChg chg="mod">
          <ac:chgData name="Fabio Di Troia" userId="7de80edd88c2c9de" providerId="LiveId" clId="{EF1EE7CD-3703-4AA4-9E93-ACB9CE45904E}" dt="2024-03-18T22:30:22.527" v="8774" actId="207"/>
          <ac:spMkLst>
            <pc:docMk/>
            <pc:sldMk cId="685012006" sldId="362"/>
            <ac:spMk id="3" creationId="{915A3393-F5C2-ED08-4B98-DECFA4D2CFFB}"/>
          </ac:spMkLst>
        </pc:spChg>
        <pc:picChg chg="del">
          <ac:chgData name="Fabio Di Troia" userId="7de80edd88c2c9de" providerId="LiveId" clId="{EF1EE7CD-3703-4AA4-9E93-ACB9CE45904E}" dt="2024-03-15T23:16:48.753" v="6530" actId="478"/>
          <ac:picMkLst>
            <pc:docMk/>
            <pc:sldMk cId="685012006" sldId="362"/>
            <ac:picMk id="5" creationId="{AE6A9F71-7ED2-CBA9-D141-9322CC86D19B}"/>
          </ac:picMkLst>
        </pc:picChg>
        <pc:picChg chg="add mod">
          <ac:chgData name="Fabio Di Troia" userId="7de80edd88c2c9de" providerId="LiveId" clId="{EF1EE7CD-3703-4AA4-9E93-ACB9CE45904E}" dt="2024-03-18T19:32:54.103" v="8742" actId="1076"/>
          <ac:picMkLst>
            <pc:docMk/>
            <pc:sldMk cId="685012006" sldId="362"/>
            <ac:picMk id="6" creationId="{7C6E0E33-5CDC-B801-EF2E-6C642C798A4F}"/>
          </ac:picMkLst>
        </pc:picChg>
      </pc:sldChg>
      <pc:sldChg chg="addSp delSp modSp new mod">
        <pc:chgData name="Fabio Di Troia" userId="7de80edd88c2c9de" providerId="LiveId" clId="{EF1EE7CD-3703-4AA4-9E93-ACB9CE45904E}" dt="2024-03-18T22:32:30.460" v="8803" actId="207"/>
        <pc:sldMkLst>
          <pc:docMk/>
          <pc:sldMk cId="165218234" sldId="363"/>
        </pc:sldMkLst>
        <pc:spChg chg="mod">
          <ac:chgData name="Fabio Di Troia" userId="7de80edd88c2c9de" providerId="LiveId" clId="{EF1EE7CD-3703-4AA4-9E93-ACB9CE45904E}" dt="2024-03-15T23:17:23.884" v="6564" actId="20577"/>
          <ac:spMkLst>
            <pc:docMk/>
            <pc:sldMk cId="165218234" sldId="363"/>
            <ac:spMk id="2" creationId="{CA7FC430-8D38-76A8-D86E-24ABCDD41E4B}"/>
          </ac:spMkLst>
        </pc:spChg>
        <pc:spChg chg="mod">
          <ac:chgData name="Fabio Di Troia" userId="7de80edd88c2c9de" providerId="LiveId" clId="{EF1EE7CD-3703-4AA4-9E93-ACB9CE45904E}" dt="2024-03-18T22:32:30.460" v="8803" actId="207"/>
          <ac:spMkLst>
            <pc:docMk/>
            <pc:sldMk cId="165218234" sldId="363"/>
            <ac:spMk id="3" creationId="{75440369-05C7-82A7-F6B6-279B071493F2}"/>
          </ac:spMkLst>
        </pc:spChg>
        <pc:picChg chg="add del mod">
          <ac:chgData name="Fabio Di Troia" userId="7de80edd88c2c9de" providerId="LiveId" clId="{EF1EE7CD-3703-4AA4-9E93-ACB9CE45904E}" dt="2024-03-18T22:31:33.747" v="8788" actId="478"/>
          <ac:picMkLst>
            <pc:docMk/>
            <pc:sldMk cId="165218234" sldId="363"/>
            <ac:picMk id="5" creationId="{641349D4-BD0E-095C-780E-5F212495216E}"/>
          </ac:picMkLst>
        </pc:picChg>
      </pc:sldChg>
      <pc:sldChg chg="delSp modSp add mod">
        <pc:chgData name="Fabio Di Troia" userId="7de80edd88c2c9de" providerId="LiveId" clId="{EF1EE7CD-3703-4AA4-9E93-ACB9CE45904E}" dt="2024-03-18T22:34:04.971" v="8839" actId="20577"/>
        <pc:sldMkLst>
          <pc:docMk/>
          <pc:sldMk cId="433655927" sldId="364"/>
        </pc:sldMkLst>
        <pc:spChg chg="mod">
          <ac:chgData name="Fabio Di Troia" userId="7de80edd88c2c9de" providerId="LiveId" clId="{EF1EE7CD-3703-4AA4-9E93-ACB9CE45904E}" dt="2024-03-18T22:34:04.971" v="8839" actId="20577"/>
          <ac:spMkLst>
            <pc:docMk/>
            <pc:sldMk cId="433655927" sldId="364"/>
            <ac:spMk id="3" creationId="{75440369-05C7-82A7-F6B6-279B071493F2}"/>
          </ac:spMkLst>
        </pc:spChg>
        <pc:picChg chg="del">
          <ac:chgData name="Fabio Di Troia" userId="7de80edd88c2c9de" providerId="LiveId" clId="{EF1EE7CD-3703-4AA4-9E93-ACB9CE45904E}" dt="2024-03-15T23:18:08.453" v="6589" actId="478"/>
          <ac:picMkLst>
            <pc:docMk/>
            <pc:sldMk cId="433655927" sldId="364"/>
            <ac:picMk id="5" creationId="{641349D4-BD0E-095C-780E-5F212495216E}"/>
          </ac:picMkLst>
        </pc:picChg>
      </pc:sldChg>
      <pc:sldChg chg="addSp delSp modSp add mod">
        <pc:chgData name="Fabio Di Troia" userId="7de80edd88c2c9de" providerId="LiveId" clId="{EF1EE7CD-3703-4AA4-9E93-ACB9CE45904E}" dt="2024-03-18T22:39:21.290" v="8968" actId="21"/>
        <pc:sldMkLst>
          <pc:docMk/>
          <pc:sldMk cId="39983810" sldId="365"/>
        </pc:sldMkLst>
        <pc:spChg chg="mod">
          <ac:chgData name="Fabio Di Troia" userId="7de80edd88c2c9de" providerId="LiveId" clId="{EF1EE7CD-3703-4AA4-9E93-ACB9CE45904E}" dt="2024-03-18T22:39:15.551" v="8967" actId="20577"/>
          <ac:spMkLst>
            <pc:docMk/>
            <pc:sldMk cId="39983810" sldId="365"/>
            <ac:spMk id="3" creationId="{75440369-05C7-82A7-F6B6-279B071493F2}"/>
          </ac:spMkLst>
        </pc:spChg>
        <pc:picChg chg="add del mod">
          <ac:chgData name="Fabio Di Troia" userId="7de80edd88c2c9de" providerId="LiveId" clId="{EF1EE7CD-3703-4AA4-9E93-ACB9CE45904E}" dt="2024-03-18T22:39:21.290" v="8968" actId="21"/>
          <ac:picMkLst>
            <pc:docMk/>
            <pc:sldMk cId="39983810" sldId="365"/>
            <ac:picMk id="5" creationId="{CDAD2EE8-07F9-951F-39F6-3ACF915E482E}"/>
          </ac:picMkLst>
        </pc:picChg>
      </pc:sldChg>
      <pc:sldChg chg="delSp modSp add mod">
        <pc:chgData name="Fabio Di Troia" userId="7de80edd88c2c9de" providerId="LiveId" clId="{EF1EE7CD-3703-4AA4-9E93-ACB9CE45904E}" dt="2024-03-18T22:40:21.694" v="8978" actId="20577"/>
        <pc:sldMkLst>
          <pc:docMk/>
          <pc:sldMk cId="2892216287" sldId="366"/>
        </pc:sldMkLst>
        <pc:spChg chg="mod">
          <ac:chgData name="Fabio Di Troia" userId="7de80edd88c2c9de" providerId="LiveId" clId="{EF1EE7CD-3703-4AA4-9E93-ACB9CE45904E}" dt="2024-03-18T22:40:21.694" v="8978" actId="20577"/>
          <ac:spMkLst>
            <pc:docMk/>
            <pc:sldMk cId="2892216287" sldId="366"/>
            <ac:spMk id="3" creationId="{75440369-05C7-82A7-F6B6-279B071493F2}"/>
          </ac:spMkLst>
        </pc:spChg>
        <pc:picChg chg="del">
          <ac:chgData name="Fabio Di Troia" userId="7de80edd88c2c9de" providerId="LiveId" clId="{EF1EE7CD-3703-4AA4-9E93-ACB9CE45904E}" dt="2024-03-15T23:19:43.578" v="6640" actId="478"/>
          <ac:picMkLst>
            <pc:docMk/>
            <pc:sldMk cId="2892216287" sldId="366"/>
            <ac:picMk id="5" creationId="{CDAD2EE8-07F9-951F-39F6-3ACF915E482E}"/>
          </ac:picMkLst>
        </pc:picChg>
      </pc:sldChg>
      <pc:sldChg chg="addSp modSp add mod">
        <pc:chgData name="Fabio Di Troia" userId="7de80edd88c2c9de" providerId="LiveId" clId="{EF1EE7CD-3703-4AA4-9E93-ACB9CE45904E}" dt="2024-03-19T18:04:44.361" v="9632" actId="207"/>
        <pc:sldMkLst>
          <pc:docMk/>
          <pc:sldMk cId="944062045" sldId="367"/>
        </pc:sldMkLst>
        <pc:spChg chg="mod">
          <ac:chgData name="Fabio Di Troia" userId="7de80edd88c2c9de" providerId="LiveId" clId="{EF1EE7CD-3703-4AA4-9E93-ACB9CE45904E}" dt="2024-03-19T18:04:44.361" v="9632" actId="207"/>
          <ac:spMkLst>
            <pc:docMk/>
            <pc:sldMk cId="944062045" sldId="367"/>
            <ac:spMk id="3" creationId="{75440369-05C7-82A7-F6B6-279B071493F2}"/>
          </ac:spMkLst>
        </pc:spChg>
        <pc:spChg chg="add mod">
          <ac:chgData name="Fabio Di Troia" userId="7de80edd88c2c9de" providerId="LiveId" clId="{EF1EE7CD-3703-4AA4-9E93-ACB9CE45904E}" dt="2024-03-19T18:04:13.609" v="9625" actId="1076"/>
          <ac:spMkLst>
            <pc:docMk/>
            <pc:sldMk cId="944062045" sldId="367"/>
            <ac:spMk id="7" creationId="{3CFC558B-F479-AF3F-F382-B338B2AF9691}"/>
          </ac:spMkLst>
        </pc:spChg>
        <pc:picChg chg="add mod">
          <ac:chgData name="Fabio Di Troia" userId="7de80edd88c2c9de" providerId="LiveId" clId="{EF1EE7CD-3703-4AA4-9E93-ACB9CE45904E}" dt="2024-03-19T18:04:11.770" v="9624" actId="1076"/>
          <ac:picMkLst>
            <pc:docMk/>
            <pc:sldMk cId="944062045" sldId="367"/>
            <ac:picMk id="5" creationId="{AC7BB6B2-9269-B632-C63C-84679AFE01FE}"/>
          </ac:picMkLst>
        </pc:picChg>
      </pc:sldChg>
      <pc:sldChg chg="modSp add mod modNotesTx">
        <pc:chgData name="Fabio Di Troia" userId="7de80edd88c2c9de" providerId="LiveId" clId="{EF1EE7CD-3703-4AA4-9E93-ACB9CE45904E}" dt="2024-03-19T18:07:11.898" v="9738" actId="207"/>
        <pc:sldMkLst>
          <pc:docMk/>
          <pc:sldMk cId="436601662" sldId="368"/>
        </pc:sldMkLst>
        <pc:spChg chg="mod">
          <ac:chgData name="Fabio Di Troia" userId="7de80edd88c2c9de" providerId="LiveId" clId="{EF1EE7CD-3703-4AA4-9E93-ACB9CE45904E}" dt="2024-03-19T18:07:11.898" v="9738" actId="207"/>
          <ac:spMkLst>
            <pc:docMk/>
            <pc:sldMk cId="436601662" sldId="368"/>
            <ac:spMk id="3" creationId="{75440369-05C7-82A7-F6B6-279B071493F2}"/>
          </ac:spMkLst>
        </pc:spChg>
      </pc:sldChg>
      <pc:sldChg chg="addSp delSp modSp add mod chgLayout">
        <pc:chgData name="Fabio Di Troia" userId="7de80edd88c2c9de" providerId="LiveId" clId="{EF1EE7CD-3703-4AA4-9E93-ACB9CE45904E}" dt="2024-03-19T18:08:32.720" v="9835" actId="113"/>
        <pc:sldMkLst>
          <pc:docMk/>
          <pc:sldMk cId="2213036240" sldId="369"/>
        </pc:sldMkLst>
        <pc:spChg chg="mod ord">
          <ac:chgData name="Fabio Di Troia" userId="7de80edd88c2c9de" providerId="LiveId" clId="{EF1EE7CD-3703-4AA4-9E93-ACB9CE45904E}" dt="2024-03-19T18:07:32.829" v="9740"/>
          <ac:spMkLst>
            <pc:docMk/>
            <pc:sldMk cId="2213036240" sldId="369"/>
            <ac:spMk id="2" creationId="{CA7FC430-8D38-76A8-D86E-24ABCDD41E4B}"/>
          </ac:spMkLst>
        </pc:spChg>
        <pc:spChg chg="mod ord">
          <ac:chgData name="Fabio Di Troia" userId="7de80edd88c2c9de" providerId="LiveId" clId="{EF1EE7CD-3703-4AA4-9E93-ACB9CE45904E}" dt="2024-03-19T18:08:32.720" v="9835" actId="113"/>
          <ac:spMkLst>
            <pc:docMk/>
            <pc:sldMk cId="2213036240" sldId="369"/>
            <ac:spMk id="3" creationId="{75440369-05C7-82A7-F6B6-279B071493F2}"/>
          </ac:spMkLst>
        </pc:spChg>
        <pc:spChg chg="add del mod">
          <ac:chgData name="Fabio Di Troia" userId="7de80edd88c2c9de" providerId="LiveId" clId="{EF1EE7CD-3703-4AA4-9E93-ACB9CE45904E}" dt="2024-03-15T23:21:27.655" v="6734" actId="6264"/>
          <ac:spMkLst>
            <pc:docMk/>
            <pc:sldMk cId="2213036240" sldId="369"/>
            <ac:spMk id="4" creationId="{383A7128-4D7C-150C-AA6C-77F3EAB4F066}"/>
          </ac:spMkLst>
        </pc:spChg>
        <pc:spChg chg="add del mod">
          <ac:chgData name="Fabio Di Troia" userId="7de80edd88c2c9de" providerId="LiveId" clId="{EF1EE7CD-3703-4AA4-9E93-ACB9CE45904E}" dt="2024-03-15T23:21:27.655" v="6734" actId="6264"/>
          <ac:spMkLst>
            <pc:docMk/>
            <pc:sldMk cId="2213036240" sldId="369"/>
            <ac:spMk id="5" creationId="{03F9835F-80F4-112D-F06C-550C3CA64E61}"/>
          </ac:spMkLst>
        </pc:spChg>
      </pc:sldChg>
      <pc:sldChg chg="modSp new del mod">
        <pc:chgData name="Fabio Di Troia" userId="7de80edd88c2c9de" providerId="LiveId" clId="{EF1EE7CD-3703-4AA4-9E93-ACB9CE45904E}" dt="2024-03-19T19:02:57.284" v="10688" actId="47"/>
        <pc:sldMkLst>
          <pc:docMk/>
          <pc:sldMk cId="361704426" sldId="370"/>
        </pc:sldMkLst>
        <pc:spChg chg="mod">
          <ac:chgData name="Fabio Di Troia" userId="7de80edd88c2c9de" providerId="LiveId" clId="{EF1EE7CD-3703-4AA4-9E93-ACB9CE45904E}" dt="2024-03-15T23:21:31.979" v="6738"/>
          <ac:spMkLst>
            <pc:docMk/>
            <pc:sldMk cId="361704426" sldId="370"/>
            <ac:spMk id="2" creationId="{139495D1-9931-9F73-D2C0-58A0FEC25967}"/>
          </ac:spMkLst>
        </pc:spChg>
        <pc:spChg chg="mod">
          <ac:chgData name="Fabio Di Troia" userId="7de80edd88c2c9de" providerId="LiveId" clId="{EF1EE7CD-3703-4AA4-9E93-ACB9CE45904E}" dt="2024-03-15T23:24:37.058" v="6825" actId="20577"/>
          <ac:spMkLst>
            <pc:docMk/>
            <pc:sldMk cId="361704426" sldId="370"/>
            <ac:spMk id="3" creationId="{CF516F4D-DF3A-601D-4B6A-83394CC93897}"/>
          </ac:spMkLst>
        </pc:spChg>
      </pc:sldChg>
      <pc:sldChg chg="addSp modSp new mod ord setBg modNotesTx">
        <pc:chgData name="Fabio Di Troia" userId="7de80edd88c2c9de" providerId="LiveId" clId="{EF1EE7CD-3703-4AA4-9E93-ACB9CE45904E}" dt="2024-03-18T17:49:55.820" v="7673" actId="26606"/>
        <pc:sldMkLst>
          <pc:docMk/>
          <pc:sldMk cId="3103857150" sldId="371"/>
        </pc:sldMkLst>
        <pc:spChg chg="add mod">
          <ac:chgData name="Fabio Di Troia" userId="7de80edd88c2c9de" providerId="LiveId" clId="{EF1EE7CD-3703-4AA4-9E93-ACB9CE45904E}" dt="2024-03-18T17:49:55.820" v="7673" actId="26606"/>
          <ac:spMkLst>
            <pc:docMk/>
            <pc:sldMk cId="3103857150" sldId="371"/>
            <ac:spMk id="2" creationId="{8E5EEF46-4A39-66BF-EF7E-2C2FFCD7A16E}"/>
          </ac:spMkLst>
        </pc:spChg>
        <pc:spChg chg="add">
          <ac:chgData name="Fabio Di Troia" userId="7de80edd88c2c9de" providerId="LiveId" clId="{EF1EE7CD-3703-4AA4-9E93-ACB9CE45904E}" dt="2024-03-18T17:49:55.820" v="7673" actId="26606"/>
          <ac:spMkLst>
            <pc:docMk/>
            <pc:sldMk cId="3103857150" sldId="371"/>
            <ac:spMk id="2055" creationId="{ECC07320-C2CA-4E29-8481-9D9E143C7788}"/>
          </ac:spMkLst>
        </pc:spChg>
        <pc:spChg chg="add">
          <ac:chgData name="Fabio Di Troia" userId="7de80edd88c2c9de" providerId="LiveId" clId="{EF1EE7CD-3703-4AA4-9E93-ACB9CE45904E}" dt="2024-03-18T17:49:55.820" v="7673" actId="26606"/>
          <ac:spMkLst>
            <pc:docMk/>
            <pc:sldMk cId="3103857150" sldId="371"/>
            <ac:spMk id="2057" creationId="{178FB36B-5BFE-42CA-BC60-1115E0D95EEC}"/>
          </ac:spMkLst>
        </pc:spChg>
        <pc:picChg chg="add mod">
          <ac:chgData name="Fabio Di Troia" userId="7de80edd88c2c9de" providerId="LiveId" clId="{EF1EE7CD-3703-4AA4-9E93-ACB9CE45904E}" dt="2024-03-18T17:49:55.820" v="7673" actId="26606"/>
          <ac:picMkLst>
            <pc:docMk/>
            <pc:sldMk cId="3103857150" sldId="371"/>
            <ac:picMk id="2050" creationId="{8FC446C0-61E8-BFA7-C9AD-EDFD375375F8}"/>
          </ac:picMkLst>
        </pc:picChg>
      </pc:sldChg>
      <pc:sldChg chg="addSp modSp new del mod">
        <pc:chgData name="Fabio Di Troia" userId="7de80edd88c2c9de" providerId="LiveId" clId="{EF1EE7CD-3703-4AA4-9E93-ACB9CE45904E}" dt="2024-03-19T19:02:57.284" v="10688" actId="47"/>
        <pc:sldMkLst>
          <pc:docMk/>
          <pc:sldMk cId="1331095154" sldId="372"/>
        </pc:sldMkLst>
        <pc:spChg chg="mod">
          <ac:chgData name="Fabio Di Troia" userId="7de80edd88c2c9de" providerId="LiveId" clId="{EF1EE7CD-3703-4AA4-9E93-ACB9CE45904E}" dt="2024-03-15T23:24:56.726" v="6829"/>
          <ac:spMkLst>
            <pc:docMk/>
            <pc:sldMk cId="1331095154" sldId="372"/>
            <ac:spMk id="2" creationId="{4505869A-0527-6EF0-7CDA-211E5B42258E}"/>
          </ac:spMkLst>
        </pc:spChg>
        <pc:spChg chg="mod">
          <ac:chgData name="Fabio Di Troia" userId="7de80edd88c2c9de" providerId="LiveId" clId="{EF1EE7CD-3703-4AA4-9E93-ACB9CE45904E}" dt="2024-03-15T23:28:05.024" v="6917" actId="20577"/>
          <ac:spMkLst>
            <pc:docMk/>
            <pc:sldMk cId="1331095154" sldId="372"/>
            <ac:spMk id="3" creationId="{A6B8D1AE-6D33-B598-7FEC-A62B7B311FBF}"/>
          </ac:spMkLst>
        </pc:spChg>
        <pc:picChg chg="add mod">
          <ac:chgData name="Fabio Di Troia" userId="7de80edd88c2c9de" providerId="LiveId" clId="{EF1EE7CD-3703-4AA4-9E93-ACB9CE45904E}" dt="2024-03-15T23:26:20.518" v="6888" actId="1076"/>
          <ac:picMkLst>
            <pc:docMk/>
            <pc:sldMk cId="1331095154" sldId="372"/>
            <ac:picMk id="5" creationId="{41B7F7B9-0096-C648-F8DE-B9938F422CBA}"/>
          </ac:picMkLst>
        </pc:picChg>
      </pc:sldChg>
      <pc:sldChg chg="addSp delSp modSp add del mod">
        <pc:chgData name="Fabio Di Troia" userId="7de80edd88c2c9de" providerId="LiveId" clId="{EF1EE7CD-3703-4AA4-9E93-ACB9CE45904E}" dt="2024-03-19T19:02:57.284" v="10688" actId="47"/>
        <pc:sldMkLst>
          <pc:docMk/>
          <pc:sldMk cId="3074079705" sldId="373"/>
        </pc:sldMkLst>
        <pc:spChg chg="mod">
          <ac:chgData name="Fabio Di Troia" userId="7de80edd88c2c9de" providerId="LiveId" clId="{EF1EE7CD-3703-4AA4-9E93-ACB9CE45904E}" dt="2024-03-15T23:28:45.737" v="6938" actId="6549"/>
          <ac:spMkLst>
            <pc:docMk/>
            <pc:sldMk cId="3074079705" sldId="373"/>
            <ac:spMk id="3" creationId="{A6B8D1AE-6D33-B598-7FEC-A62B7B311FBF}"/>
          </ac:spMkLst>
        </pc:spChg>
        <pc:picChg chg="del">
          <ac:chgData name="Fabio Di Troia" userId="7de80edd88c2c9de" providerId="LiveId" clId="{EF1EE7CD-3703-4AA4-9E93-ACB9CE45904E}" dt="2024-03-15T23:28:49.736" v="6939" actId="478"/>
          <ac:picMkLst>
            <pc:docMk/>
            <pc:sldMk cId="3074079705" sldId="373"/>
            <ac:picMk id="5" creationId="{41B7F7B9-0096-C648-F8DE-B9938F422CBA}"/>
          </ac:picMkLst>
        </pc:picChg>
        <pc:picChg chg="add mod">
          <ac:chgData name="Fabio Di Troia" userId="7de80edd88c2c9de" providerId="LiveId" clId="{EF1EE7CD-3703-4AA4-9E93-ACB9CE45904E}" dt="2024-03-15T23:28:57.692" v="6941" actId="1076"/>
          <ac:picMkLst>
            <pc:docMk/>
            <pc:sldMk cId="3074079705" sldId="373"/>
            <ac:picMk id="6" creationId="{73D12813-9A73-6A9A-09D0-E1F5BAC0361E}"/>
          </ac:picMkLst>
        </pc:picChg>
      </pc:sldChg>
      <pc:sldChg chg="addSp delSp modSp add del mod">
        <pc:chgData name="Fabio Di Troia" userId="7de80edd88c2c9de" providerId="LiveId" clId="{EF1EE7CD-3703-4AA4-9E93-ACB9CE45904E}" dt="2024-03-19T19:02:57.284" v="10688" actId="47"/>
        <pc:sldMkLst>
          <pc:docMk/>
          <pc:sldMk cId="477634129" sldId="374"/>
        </pc:sldMkLst>
        <pc:spChg chg="mod">
          <ac:chgData name="Fabio Di Troia" userId="7de80edd88c2c9de" providerId="LiveId" clId="{EF1EE7CD-3703-4AA4-9E93-ACB9CE45904E}" dt="2024-03-15T23:29:26.703" v="6963" actId="27636"/>
          <ac:spMkLst>
            <pc:docMk/>
            <pc:sldMk cId="477634129" sldId="374"/>
            <ac:spMk id="3" creationId="{A6B8D1AE-6D33-B598-7FEC-A62B7B311FBF}"/>
          </ac:spMkLst>
        </pc:spChg>
        <pc:picChg chg="add mod">
          <ac:chgData name="Fabio Di Troia" userId="7de80edd88c2c9de" providerId="LiveId" clId="{EF1EE7CD-3703-4AA4-9E93-ACB9CE45904E}" dt="2024-03-15T23:29:37.586" v="6966" actId="1076"/>
          <ac:picMkLst>
            <pc:docMk/>
            <pc:sldMk cId="477634129" sldId="374"/>
            <ac:picMk id="5" creationId="{8A033BF4-6B50-C0C2-BE70-7CAA93C5D761}"/>
          </ac:picMkLst>
        </pc:picChg>
        <pc:picChg chg="del">
          <ac:chgData name="Fabio Di Troia" userId="7de80edd88c2c9de" providerId="LiveId" clId="{EF1EE7CD-3703-4AA4-9E93-ACB9CE45904E}" dt="2024-03-15T23:29:12.339" v="6943" actId="478"/>
          <ac:picMkLst>
            <pc:docMk/>
            <pc:sldMk cId="477634129" sldId="374"/>
            <ac:picMk id="6" creationId="{73D12813-9A73-6A9A-09D0-E1F5BAC0361E}"/>
          </ac:picMkLst>
        </pc:picChg>
      </pc:sldChg>
      <pc:sldChg chg="addSp delSp modSp add del mod">
        <pc:chgData name="Fabio Di Troia" userId="7de80edd88c2c9de" providerId="LiveId" clId="{EF1EE7CD-3703-4AA4-9E93-ACB9CE45904E}" dt="2024-03-19T19:02:57.284" v="10688" actId="47"/>
        <pc:sldMkLst>
          <pc:docMk/>
          <pc:sldMk cId="93651534" sldId="375"/>
        </pc:sldMkLst>
        <pc:spChg chg="mod">
          <ac:chgData name="Fabio Di Troia" userId="7de80edd88c2c9de" providerId="LiveId" clId="{EF1EE7CD-3703-4AA4-9E93-ACB9CE45904E}" dt="2024-03-15T23:29:58.754" v="6980" actId="6549"/>
          <ac:spMkLst>
            <pc:docMk/>
            <pc:sldMk cId="93651534" sldId="375"/>
            <ac:spMk id="3" creationId="{A6B8D1AE-6D33-B598-7FEC-A62B7B311FBF}"/>
          </ac:spMkLst>
        </pc:spChg>
        <pc:picChg chg="del">
          <ac:chgData name="Fabio Di Troia" userId="7de80edd88c2c9de" providerId="LiveId" clId="{EF1EE7CD-3703-4AA4-9E93-ACB9CE45904E}" dt="2024-03-15T23:29:48.763" v="6968" actId="478"/>
          <ac:picMkLst>
            <pc:docMk/>
            <pc:sldMk cId="93651534" sldId="375"/>
            <ac:picMk id="5" creationId="{8A033BF4-6B50-C0C2-BE70-7CAA93C5D761}"/>
          </ac:picMkLst>
        </pc:picChg>
        <pc:picChg chg="add mod">
          <ac:chgData name="Fabio Di Troia" userId="7de80edd88c2c9de" providerId="LiveId" clId="{EF1EE7CD-3703-4AA4-9E93-ACB9CE45904E}" dt="2024-03-15T23:30:07.895" v="6982" actId="1076"/>
          <ac:picMkLst>
            <pc:docMk/>
            <pc:sldMk cId="93651534" sldId="375"/>
            <ac:picMk id="6" creationId="{401387B2-F68F-C824-8830-9F7743829A04}"/>
          </ac:picMkLst>
        </pc:picChg>
      </pc:sldChg>
      <pc:sldChg chg="addSp delSp modSp add del mod">
        <pc:chgData name="Fabio Di Troia" userId="7de80edd88c2c9de" providerId="LiveId" clId="{EF1EE7CD-3703-4AA4-9E93-ACB9CE45904E}" dt="2024-03-19T19:02:57.284" v="10688" actId="47"/>
        <pc:sldMkLst>
          <pc:docMk/>
          <pc:sldMk cId="1382183963" sldId="376"/>
        </pc:sldMkLst>
        <pc:spChg chg="mod">
          <ac:chgData name="Fabio Di Troia" userId="7de80edd88c2c9de" providerId="LiveId" clId="{EF1EE7CD-3703-4AA4-9E93-ACB9CE45904E}" dt="2024-03-15T23:30:42.745" v="7005" actId="27636"/>
          <ac:spMkLst>
            <pc:docMk/>
            <pc:sldMk cId="1382183963" sldId="376"/>
            <ac:spMk id="3" creationId="{A6B8D1AE-6D33-B598-7FEC-A62B7B311FBF}"/>
          </ac:spMkLst>
        </pc:spChg>
        <pc:picChg chg="add mod">
          <ac:chgData name="Fabio Di Troia" userId="7de80edd88c2c9de" providerId="LiveId" clId="{EF1EE7CD-3703-4AA4-9E93-ACB9CE45904E}" dt="2024-03-15T23:30:43.807" v="7006" actId="1076"/>
          <ac:picMkLst>
            <pc:docMk/>
            <pc:sldMk cId="1382183963" sldId="376"/>
            <ac:picMk id="5" creationId="{690742E3-CD9A-04AB-42FF-80CB9F68822E}"/>
          </ac:picMkLst>
        </pc:picChg>
        <pc:picChg chg="del">
          <ac:chgData name="Fabio Di Troia" userId="7de80edd88c2c9de" providerId="LiveId" clId="{EF1EE7CD-3703-4AA4-9E93-ACB9CE45904E}" dt="2024-03-15T23:30:17.301" v="6984" actId="478"/>
          <ac:picMkLst>
            <pc:docMk/>
            <pc:sldMk cId="1382183963" sldId="376"/>
            <ac:picMk id="6" creationId="{401387B2-F68F-C824-8830-9F7743829A04}"/>
          </ac:picMkLst>
        </pc:picChg>
      </pc:sldChg>
      <pc:sldChg chg="addSp modSp new del mod">
        <pc:chgData name="Fabio Di Troia" userId="7de80edd88c2c9de" providerId="LiveId" clId="{EF1EE7CD-3703-4AA4-9E93-ACB9CE45904E}" dt="2024-03-19T19:02:57.284" v="10688" actId="47"/>
        <pc:sldMkLst>
          <pc:docMk/>
          <pc:sldMk cId="3873465282" sldId="377"/>
        </pc:sldMkLst>
        <pc:spChg chg="mod">
          <ac:chgData name="Fabio Di Troia" userId="7de80edd88c2c9de" providerId="LiveId" clId="{EF1EE7CD-3703-4AA4-9E93-ACB9CE45904E}" dt="2024-03-15T23:30:58.117" v="7010"/>
          <ac:spMkLst>
            <pc:docMk/>
            <pc:sldMk cId="3873465282" sldId="377"/>
            <ac:spMk id="2" creationId="{1DD66EA3-5F4F-5EFB-420F-45858483DCC4}"/>
          </ac:spMkLst>
        </pc:spChg>
        <pc:spChg chg="mod">
          <ac:chgData name="Fabio Di Troia" userId="7de80edd88c2c9de" providerId="LiveId" clId="{EF1EE7CD-3703-4AA4-9E93-ACB9CE45904E}" dt="2024-03-15T23:31:28.151" v="7033" actId="27636"/>
          <ac:spMkLst>
            <pc:docMk/>
            <pc:sldMk cId="3873465282" sldId="377"/>
            <ac:spMk id="3" creationId="{0685100B-81F2-52C4-2E7A-FCD1DF9526FE}"/>
          </ac:spMkLst>
        </pc:spChg>
        <pc:picChg chg="add mod">
          <ac:chgData name="Fabio Di Troia" userId="7de80edd88c2c9de" providerId="LiveId" clId="{EF1EE7CD-3703-4AA4-9E93-ACB9CE45904E}" dt="2024-03-15T23:31:36.642" v="7035" actId="1076"/>
          <ac:picMkLst>
            <pc:docMk/>
            <pc:sldMk cId="3873465282" sldId="377"/>
            <ac:picMk id="5" creationId="{88DD9CF5-F869-3522-0957-7C52C56ACB41}"/>
          </ac:picMkLst>
        </pc:picChg>
      </pc:sldChg>
      <pc:sldChg chg="addSp delSp modSp add del mod">
        <pc:chgData name="Fabio Di Troia" userId="7de80edd88c2c9de" providerId="LiveId" clId="{EF1EE7CD-3703-4AA4-9E93-ACB9CE45904E}" dt="2024-03-19T19:02:57.284" v="10688" actId="47"/>
        <pc:sldMkLst>
          <pc:docMk/>
          <pc:sldMk cId="1084970429" sldId="378"/>
        </pc:sldMkLst>
        <pc:spChg chg="mod">
          <ac:chgData name="Fabio Di Troia" userId="7de80edd88c2c9de" providerId="LiveId" clId="{EF1EE7CD-3703-4AA4-9E93-ACB9CE45904E}" dt="2024-03-15T23:32:02.788" v="7057" actId="27636"/>
          <ac:spMkLst>
            <pc:docMk/>
            <pc:sldMk cId="1084970429" sldId="378"/>
            <ac:spMk id="3" creationId="{0685100B-81F2-52C4-2E7A-FCD1DF9526FE}"/>
          </ac:spMkLst>
        </pc:spChg>
        <pc:picChg chg="del">
          <ac:chgData name="Fabio Di Troia" userId="7de80edd88c2c9de" providerId="LiveId" clId="{EF1EE7CD-3703-4AA4-9E93-ACB9CE45904E}" dt="2024-03-15T23:31:52.039" v="7037" actId="478"/>
          <ac:picMkLst>
            <pc:docMk/>
            <pc:sldMk cId="1084970429" sldId="378"/>
            <ac:picMk id="5" creationId="{88DD9CF5-F869-3522-0957-7C52C56ACB41}"/>
          </ac:picMkLst>
        </pc:picChg>
        <pc:picChg chg="add">
          <ac:chgData name="Fabio Di Troia" userId="7de80edd88c2c9de" providerId="LiveId" clId="{EF1EE7CD-3703-4AA4-9E93-ACB9CE45904E}" dt="2024-03-15T23:32:17.750" v="7058" actId="22"/>
          <ac:picMkLst>
            <pc:docMk/>
            <pc:sldMk cId="1084970429" sldId="378"/>
            <ac:picMk id="6" creationId="{7E0D377E-49D9-76C8-B6A7-9A9D9CDF3FBB}"/>
          </ac:picMkLst>
        </pc:picChg>
      </pc:sldChg>
      <pc:sldChg chg="modSp new del mod">
        <pc:chgData name="Fabio Di Troia" userId="7de80edd88c2c9de" providerId="LiveId" clId="{EF1EE7CD-3703-4AA4-9E93-ACB9CE45904E}" dt="2024-03-19T19:02:57.284" v="10688" actId="47"/>
        <pc:sldMkLst>
          <pc:docMk/>
          <pc:sldMk cId="2949216473" sldId="379"/>
        </pc:sldMkLst>
        <pc:spChg chg="mod">
          <ac:chgData name="Fabio Di Troia" userId="7de80edd88c2c9de" providerId="LiveId" clId="{EF1EE7CD-3703-4AA4-9E93-ACB9CE45904E}" dt="2024-03-15T23:32:38.366" v="7062"/>
          <ac:spMkLst>
            <pc:docMk/>
            <pc:sldMk cId="2949216473" sldId="379"/>
            <ac:spMk id="2" creationId="{3F7256F9-2D37-F265-85D1-82748E1FDCA3}"/>
          </ac:spMkLst>
        </pc:spChg>
        <pc:spChg chg="mod">
          <ac:chgData name="Fabio Di Troia" userId="7de80edd88c2c9de" providerId="LiveId" clId="{EF1EE7CD-3703-4AA4-9E93-ACB9CE45904E}" dt="2024-03-15T23:33:27.686" v="7091" actId="27636"/>
          <ac:spMkLst>
            <pc:docMk/>
            <pc:sldMk cId="2949216473" sldId="379"/>
            <ac:spMk id="3" creationId="{3DF41A05-611C-CD46-DA80-A2305AA13C29}"/>
          </ac:spMkLst>
        </pc:spChg>
      </pc:sldChg>
      <pc:sldChg chg="modSp add del mod">
        <pc:chgData name="Fabio Di Troia" userId="7de80edd88c2c9de" providerId="LiveId" clId="{EF1EE7CD-3703-4AA4-9E93-ACB9CE45904E}" dt="2024-03-19T19:02:57.284" v="10688" actId="47"/>
        <pc:sldMkLst>
          <pc:docMk/>
          <pc:sldMk cId="3163540054" sldId="380"/>
        </pc:sldMkLst>
        <pc:spChg chg="mod">
          <ac:chgData name="Fabio Di Troia" userId="7de80edd88c2c9de" providerId="LiveId" clId="{EF1EE7CD-3703-4AA4-9E93-ACB9CE45904E}" dt="2024-03-15T23:34:03.955" v="7107" actId="20577"/>
          <ac:spMkLst>
            <pc:docMk/>
            <pc:sldMk cId="3163540054" sldId="380"/>
            <ac:spMk id="3" creationId="{3DF41A05-611C-CD46-DA80-A2305AA13C29}"/>
          </ac:spMkLst>
        </pc:spChg>
      </pc:sldChg>
      <pc:sldChg chg="modSp new del mod">
        <pc:chgData name="Fabio Di Troia" userId="7de80edd88c2c9de" providerId="LiveId" clId="{EF1EE7CD-3703-4AA4-9E93-ACB9CE45904E}" dt="2024-03-19T19:02:57.284" v="10688" actId="47"/>
        <pc:sldMkLst>
          <pc:docMk/>
          <pc:sldMk cId="3891196619" sldId="381"/>
        </pc:sldMkLst>
        <pc:spChg chg="mod">
          <ac:chgData name="Fabio Di Troia" userId="7de80edd88c2c9de" providerId="LiveId" clId="{EF1EE7CD-3703-4AA4-9E93-ACB9CE45904E}" dt="2024-03-18T17:24:36.971" v="7111"/>
          <ac:spMkLst>
            <pc:docMk/>
            <pc:sldMk cId="3891196619" sldId="381"/>
            <ac:spMk id="2" creationId="{21FFC2C9-3C1E-20A4-B8A5-96B9C2163C4F}"/>
          </ac:spMkLst>
        </pc:spChg>
        <pc:spChg chg="mod">
          <ac:chgData name="Fabio Di Troia" userId="7de80edd88c2c9de" providerId="LiveId" clId="{EF1EE7CD-3703-4AA4-9E93-ACB9CE45904E}" dt="2024-03-18T17:25:04.293" v="7135" actId="27636"/>
          <ac:spMkLst>
            <pc:docMk/>
            <pc:sldMk cId="3891196619" sldId="381"/>
            <ac:spMk id="3" creationId="{8E0C0DAE-1811-469E-E8D6-75049BC2825F}"/>
          </ac:spMkLst>
        </pc:spChg>
      </pc:sldChg>
      <pc:sldChg chg="addSp new del mod">
        <pc:chgData name="Fabio Di Troia" userId="7de80edd88c2c9de" providerId="LiveId" clId="{EF1EE7CD-3703-4AA4-9E93-ACB9CE45904E}" dt="2024-03-19T19:02:57.284" v="10688" actId="47"/>
        <pc:sldMkLst>
          <pc:docMk/>
          <pc:sldMk cId="3462601079" sldId="382"/>
        </pc:sldMkLst>
        <pc:picChg chg="add">
          <ac:chgData name="Fabio Di Troia" userId="7de80edd88c2c9de" providerId="LiveId" clId="{EF1EE7CD-3703-4AA4-9E93-ACB9CE45904E}" dt="2024-03-18T17:25:21.837" v="7137" actId="22"/>
          <ac:picMkLst>
            <pc:docMk/>
            <pc:sldMk cId="3462601079" sldId="382"/>
            <ac:picMk id="3" creationId="{93FACBB2-7881-509D-BCDD-D29EBB8AD1C5}"/>
          </ac:picMkLst>
        </pc:picChg>
      </pc:sldChg>
      <pc:sldChg chg="addSp modSp add del mod ord">
        <pc:chgData name="Fabio Di Troia" userId="7de80edd88c2c9de" providerId="LiveId" clId="{EF1EE7CD-3703-4AA4-9E93-ACB9CE45904E}" dt="2024-03-19T19:02:57.284" v="10688" actId="47"/>
        <pc:sldMkLst>
          <pc:docMk/>
          <pc:sldMk cId="1376447595" sldId="383"/>
        </pc:sldMkLst>
        <pc:spChg chg="mod">
          <ac:chgData name="Fabio Di Troia" userId="7de80edd88c2c9de" providerId="LiveId" clId="{EF1EE7CD-3703-4AA4-9E93-ACB9CE45904E}" dt="2024-03-18T17:25:52.723" v="7161" actId="20577"/>
          <ac:spMkLst>
            <pc:docMk/>
            <pc:sldMk cId="1376447595" sldId="383"/>
            <ac:spMk id="3" creationId="{8E0C0DAE-1811-469E-E8D6-75049BC2825F}"/>
          </ac:spMkLst>
        </pc:spChg>
        <pc:picChg chg="add mod">
          <ac:chgData name="Fabio Di Troia" userId="7de80edd88c2c9de" providerId="LiveId" clId="{EF1EE7CD-3703-4AA4-9E93-ACB9CE45904E}" dt="2024-03-18T17:26:03.339" v="7163" actId="1076"/>
          <ac:picMkLst>
            <pc:docMk/>
            <pc:sldMk cId="1376447595" sldId="383"/>
            <ac:picMk id="5" creationId="{DAABD92D-2F47-A7E2-4B29-D116FAC081D7}"/>
          </ac:picMkLst>
        </pc:picChg>
      </pc:sldChg>
      <pc:sldChg chg="modSp new del mod">
        <pc:chgData name="Fabio Di Troia" userId="7de80edd88c2c9de" providerId="LiveId" clId="{EF1EE7CD-3703-4AA4-9E93-ACB9CE45904E}" dt="2024-03-19T19:02:57.284" v="10688" actId="47"/>
        <pc:sldMkLst>
          <pc:docMk/>
          <pc:sldMk cId="4287484842" sldId="384"/>
        </pc:sldMkLst>
        <pc:spChg chg="mod">
          <ac:chgData name="Fabio Di Troia" userId="7de80edd88c2c9de" providerId="LiveId" clId="{EF1EE7CD-3703-4AA4-9E93-ACB9CE45904E}" dt="2024-03-18T17:26:33.200" v="7167"/>
          <ac:spMkLst>
            <pc:docMk/>
            <pc:sldMk cId="4287484842" sldId="384"/>
            <ac:spMk id="2" creationId="{79925BA5-5CB2-7B51-3EC9-017C9D2ABCF9}"/>
          </ac:spMkLst>
        </pc:spChg>
        <pc:spChg chg="mod">
          <ac:chgData name="Fabio Di Troia" userId="7de80edd88c2c9de" providerId="LiveId" clId="{EF1EE7CD-3703-4AA4-9E93-ACB9CE45904E}" dt="2024-03-18T17:26:59.980" v="7201" actId="20577"/>
          <ac:spMkLst>
            <pc:docMk/>
            <pc:sldMk cId="4287484842" sldId="384"/>
            <ac:spMk id="3" creationId="{AA2A6B52-E84B-47AA-99CA-A3D4BF336182}"/>
          </ac:spMkLst>
        </pc:spChg>
      </pc:sldChg>
      <pc:sldChg chg="modSp new del mod">
        <pc:chgData name="Fabio Di Troia" userId="7de80edd88c2c9de" providerId="LiveId" clId="{EF1EE7CD-3703-4AA4-9E93-ACB9CE45904E}" dt="2024-03-19T19:02:57.284" v="10688" actId="47"/>
        <pc:sldMkLst>
          <pc:docMk/>
          <pc:sldMk cId="905991584" sldId="385"/>
        </pc:sldMkLst>
        <pc:spChg chg="mod">
          <ac:chgData name="Fabio Di Troia" userId="7de80edd88c2c9de" providerId="LiveId" clId="{EF1EE7CD-3703-4AA4-9E93-ACB9CE45904E}" dt="2024-03-18T17:27:24.772" v="7208" actId="20577"/>
          <ac:spMkLst>
            <pc:docMk/>
            <pc:sldMk cId="905991584" sldId="385"/>
            <ac:spMk id="2" creationId="{EB233056-DC50-4D03-72AB-C28968011394}"/>
          </ac:spMkLst>
        </pc:spChg>
        <pc:spChg chg="mod">
          <ac:chgData name="Fabio Di Troia" userId="7de80edd88c2c9de" providerId="LiveId" clId="{EF1EE7CD-3703-4AA4-9E93-ACB9CE45904E}" dt="2024-03-18T17:27:32.653" v="7217" actId="6549"/>
          <ac:spMkLst>
            <pc:docMk/>
            <pc:sldMk cId="905991584" sldId="385"/>
            <ac:spMk id="3" creationId="{AB0CA776-4A4A-E04E-BB9C-EF36427215DB}"/>
          </ac:spMkLst>
        </pc:spChg>
      </pc:sldChg>
      <pc:sldChg chg="modSp add del mod">
        <pc:chgData name="Fabio Di Troia" userId="7de80edd88c2c9de" providerId="LiveId" clId="{EF1EE7CD-3703-4AA4-9E93-ACB9CE45904E}" dt="2024-03-19T19:02:57.284" v="10688" actId="47"/>
        <pc:sldMkLst>
          <pc:docMk/>
          <pc:sldMk cId="1534912916" sldId="386"/>
        </pc:sldMkLst>
        <pc:spChg chg="mod">
          <ac:chgData name="Fabio Di Troia" userId="7de80edd88c2c9de" providerId="LiveId" clId="{EF1EE7CD-3703-4AA4-9E93-ACB9CE45904E}" dt="2024-03-18T17:28:09.801" v="7240" actId="6549"/>
          <ac:spMkLst>
            <pc:docMk/>
            <pc:sldMk cId="1534912916" sldId="386"/>
            <ac:spMk id="2" creationId="{EB233056-DC50-4D03-72AB-C28968011394}"/>
          </ac:spMkLst>
        </pc:spChg>
        <pc:spChg chg="mod">
          <ac:chgData name="Fabio Di Troia" userId="7de80edd88c2c9de" providerId="LiveId" clId="{EF1EE7CD-3703-4AA4-9E93-ACB9CE45904E}" dt="2024-03-18T17:28:24.779" v="7257" actId="12"/>
          <ac:spMkLst>
            <pc:docMk/>
            <pc:sldMk cId="1534912916" sldId="386"/>
            <ac:spMk id="3" creationId="{AB0CA776-4A4A-E04E-BB9C-EF36427215DB}"/>
          </ac:spMkLst>
        </pc:spChg>
      </pc:sldChg>
      <pc:sldChg chg="addSp modSp new del mod">
        <pc:chgData name="Fabio Di Troia" userId="7de80edd88c2c9de" providerId="LiveId" clId="{EF1EE7CD-3703-4AA4-9E93-ACB9CE45904E}" dt="2024-03-19T19:02:57.284" v="10688" actId="47"/>
        <pc:sldMkLst>
          <pc:docMk/>
          <pc:sldMk cId="926786150" sldId="387"/>
        </pc:sldMkLst>
        <pc:spChg chg="mod">
          <ac:chgData name="Fabio Di Troia" userId="7de80edd88c2c9de" providerId="LiveId" clId="{EF1EE7CD-3703-4AA4-9E93-ACB9CE45904E}" dt="2024-03-18T17:28:35.196" v="7261"/>
          <ac:spMkLst>
            <pc:docMk/>
            <pc:sldMk cId="926786150" sldId="387"/>
            <ac:spMk id="2" creationId="{B3FFD5AD-9561-A172-D253-5A33A9096653}"/>
          </ac:spMkLst>
        </pc:spChg>
        <pc:spChg chg="mod">
          <ac:chgData name="Fabio Di Troia" userId="7de80edd88c2c9de" providerId="LiveId" clId="{EF1EE7CD-3703-4AA4-9E93-ACB9CE45904E}" dt="2024-03-18T17:28:59.863" v="7282" actId="6549"/>
          <ac:spMkLst>
            <pc:docMk/>
            <pc:sldMk cId="926786150" sldId="387"/>
            <ac:spMk id="3" creationId="{E0856A5E-B41D-872B-212A-5B3EA85E2CA3}"/>
          </ac:spMkLst>
        </pc:spChg>
        <pc:picChg chg="add">
          <ac:chgData name="Fabio Di Troia" userId="7de80edd88c2c9de" providerId="LiveId" clId="{EF1EE7CD-3703-4AA4-9E93-ACB9CE45904E}" dt="2024-03-18T17:29:10.629" v="7283" actId="22"/>
          <ac:picMkLst>
            <pc:docMk/>
            <pc:sldMk cId="926786150" sldId="387"/>
            <ac:picMk id="5" creationId="{1453AF38-2092-8D2C-A68F-7B2739401A0B}"/>
          </ac:picMkLst>
        </pc:picChg>
      </pc:sldChg>
      <pc:sldChg chg="delSp modSp add del mod">
        <pc:chgData name="Fabio Di Troia" userId="7de80edd88c2c9de" providerId="LiveId" clId="{EF1EE7CD-3703-4AA4-9E93-ACB9CE45904E}" dt="2024-03-19T19:02:57.284" v="10688" actId="47"/>
        <pc:sldMkLst>
          <pc:docMk/>
          <pc:sldMk cId="372475365" sldId="388"/>
        </pc:sldMkLst>
        <pc:spChg chg="mod">
          <ac:chgData name="Fabio Di Troia" userId="7de80edd88c2c9de" providerId="LiveId" clId="{EF1EE7CD-3703-4AA4-9E93-ACB9CE45904E}" dt="2024-03-18T17:29:34.177" v="7297" actId="6549"/>
          <ac:spMkLst>
            <pc:docMk/>
            <pc:sldMk cId="372475365" sldId="388"/>
            <ac:spMk id="3" creationId="{E0856A5E-B41D-872B-212A-5B3EA85E2CA3}"/>
          </ac:spMkLst>
        </pc:spChg>
        <pc:picChg chg="del">
          <ac:chgData name="Fabio Di Troia" userId="7de80edd88c2c9de" providerId="LiveId" clId="{EF1EE7CD-3703-4AA4-9E93-ACB9CE45904E}" dt="2024-03-18T17:29:24.768" v="7285" actId="478"/>
          <ac:picMkLst>
            <pc:docMk/>
            <pc:sldMk cId="372475365" sldId="388"/>
            <ac:picMk id="5" creationId="{1453AF38-2092-8D2C-A68F-7B2739401A0B}"/>
          </ac:picMkLst>
        </pc:picChg>
      </pc:sldChg>
      <pc:sldChg chg="addSp new del mod">
        <pc:chgData name="Fabio Di Troia" userId="7de80edd88c2c9de" providerId="LiveId" clId="{EF1EE7CD-3703-4AA4-9E93-ACB9CE45904E}" dt="2024-03-19T19:02:57.284" v="10688" actId="47"/>
        <pc:sldMkLst>
          <pc:docMk/>
          <pc:sldMk cId="506828990" sldId="389"/>
        </pc:sldMkLst>
        <pc:picChg chg="add">
          <ac:chgData name="Fabio Di Troia" userId="7de80edd88c2c9de" providerId="LiveId" clId="{EF1EE7CD-3703-4AA4-9E93-ACB9CE45904E}" dt="2024-03-18T17:29:49.553" v="7299" actId="22"/>
          <ac:picMkLst>
            <pc:docMk/>
            <pc:sldMk cId="506828990" sldId="389"/>
            <ac:picMk id="3" creationId="{BBCF1F43-E23D-133C-B147-4285A4C8F52D}"/>
          </ac:picMkLst>
        </pc:picChg>
      </pc:sldChg>
      <pc:sldChg chg="addSp delSp modSp new del mod modClrScheme chgLayout">
        <pc:chgData name="Fabio Di Troia" userId="7de80edd88c2c9de" providerId="LiveId" clId="{EF1EE7CD-3703-4AA4-9E93-ACB9CE45904E}" dt="2024-03-19T19:02:57.284" v="10688" actId="47"/>
        <pc:sldMkLst>
          <pc:docMk/>
          <pc:sldMk cId="960213016" sldId="390"/>
        </pc:sldMkLst>
        <pc:spChg chg="del mod ord">
          <ac:chgData name="Fabio Di Troia" userId="7de80edd88c2c9de" providerId="LiveId" clId="{EF1EE7CD-3703-4AA4-9E93-ACB9CE45904E}" dt="2024-03-18T17:30:30.017" v="7301" actId="700"/>
          <ac:spMkLst>
            <pc:docMk/>
            <pc:sldMk cId="960213016" sldId="390"/>
            <ac:spMk id="2" creationId="{E1FCECF5-5E7C-0128-8597-DD3E017217F5}"/>
          </ac:spMkLst>
        </pc:spChg>
        <pc:spChg chg="del mod ord">
          <ac:chgData name="Fabio Di Troia" userId="7de80edd88c2c9de" providerId="LiveId" clId="{EF1EE7CD-3703-4AA4-9E93-ACB9CE45904E}" dt="2024-03-18T17:30:30.017" v="7301" actId="700"/>
          <ac:spMkLst>
            <pc:docMk/>
            <pc:sldMk cId="960213016" sldId="390"/>
            <ac:spMk id="3" creationId="{57BB9BCE-96F6-127C-2B33-3285CEDBDEDD}"/>
          </ac:spMkLst>
        </pc:spChg>
        <pc:spChg chg="add mod ord">
          <ac:chgData name="Fabio Di Troia" userId="7de80edd88c2c9de" providerId="LiveId" clId="{EF1EE7CD-3703-4AA4-9E93-ACB9CE45904E}" dt="2024-03-18T17:30:36.371" v="7323" actId="20577"/>
          <ac:spMkLst>
            <pc:docMk/>
            <pc:sldMk cId="960213016" sldId="390"/>
            <ac:spMk id="4" creationId="{D13D5506-DA4F-662D-CC96-40F58E3ADB4C}"/>
          </ac:spMkLst>
        </pc:spChg>
        <pc:spChg chg="add mod ord">
          <ac:chgData name="Fabio Di Troia" userId="7de80edd88c2c9de" providerId="LiveId" clId="{EF1EE7CD-3703-4AA4-9E93-ACB9CE45904E}" dt="2024-03-18T17:30:30.017" v="7301" actId="700"/>
          <ac:spMkLst>
            <pc:docMk/>
            <pc:sldMk cId="960213016" sldId="390"/>
            <ac:spMk id="5" creationId="{8BD339DA-7883-C0A8-31D6-777ADEC004FD}"/>
          </ac:spMkLst>
        </pc:spChg>
      </pc:sldChg>
      <pc:sldChg chg="modSp new del mod">
        <pc:chgData name="Fabio Di Troia" userId="7de80edd88c2c9de" providerId="LiveId" clId="{EF1EE7CD-3703-4AA4-9E93-ACB9CE45904E}" dt="2024-03-19T19:02:57.284" v="10688" actId="47"/>
        <pc:sldMkLst>
          <pc:docMk/>
          <pc:sldMk cId="1516503074" sldId="391"/>
        </pc:sldMkLst>
        <pc:spChg chg="mod">
          <ac:chgData name="Fabio Di Troia" userId="7de80edd88c2c9de" providerId="LiveId" clId="{EF1EE7CD-3703-4AA4-9E93-ACB9CE45904E}" dt="2024-03-18T17:30:45.642" v="7327"/>
          <ac:spMkLst>
            <pc:docMk/>
            <pc:sldMk cId="1516503074" sldId="391"/>
            <ac:spMk id="2" creationId="{A2B276C2-24EC-DC14-5915-E2062323CFA3}"/>
          </ac:spMkLst>
        </pc:spChg>
        <pc:spChg chg="mod">
          <ac:chgData name="Fabio Di Troia" userId="7de80edd88c2c9de" providerId="LiveId" clId="{EF1EE7CD-3703-4AA4-9E93-ACB9CE45904E}" dt="2024-03-18T17:31:11.536" v="7336"/>
          <ac:spMkLst>
            <pc:docMk/>
            <pc:sldMk cId="1516503074" sldId="391"/>
            <ac:spMk id="3" creationId="{8FA72F2E-2BEE-16BB-DFCC-B9F067D176D6}"/>
          </ac:spMkLst>
        </pc:spChg>
      </pc:sldChg>
      <pc:sldChg chg="addSp modSp add del mod">
        <pc:chgData name="Fabio Di Troia" userId="7de80edd88c2c9de" providerId="LiveId" clId="{EF1EE7CD-3703-4AA4-9E93-ACB9CE45904E}" dt="2024-03-19T19:02:57.284" v="10688" actId="47"/>
        <pc:sldMkLst>
          <pc:docMk/>
          <pc:sldMk cId="343337335" sldId="392"/>
        </pc:sldMkLst>
        <pc:spChg chg="mod">
          <ac:chgData name="Fabio Di Troia" userId="7de80edd88c2c9de" providerId="LiveId" clId="{EF1EE7CD-3703-4AA4-9E93-ACB9CE45904E}" dt="2024-03-18T17:31:25.325" v="7340"/>
          <ac:spMkLst>
            <pc:docMk/>
            <pc:sldMk cId="343337335" sldId="392"/>
            <ac:spMk id="2" creationId="{A2B276C2-24EC-DC14-5915-E2062323CFA3}"/>
          </ac:spMkLst>
        </pc:spChg>
        <pc:spChg chg="mod">
          <ac:chgData name="Fabio Di Troia" userId="7de80edd88c2c9de" providerId="LiveId" clId="{EF1EE7CD-3703-4AA4-9E93-ACB9CE45904E}" dt="2024-03-18T17:32:15.873" v="7369" actId="6549"/>
          <ac:spMkLst>
            <pc:docMk/>
            <pc:sldMk cId="343337335" sldId="392"/>
            <ac:spMk id="3" creationId="{8FA72F2E-2BEE-16BB-DFCC-B9F067D176D6}"/>
          </ac:spMkLst>
        </pc:spChg>
        <pc:picChg chg="add">
          <ac:chgData name="Fabio Di Troia" userId="7de80edd88c2c9de" providerId="LiveId" clId="{EF1EE7CD-3703-4AA4-9E93-ACB9CE45904E}" dt="2024-03-18T17:32:24.909" v="7370" actId="22"/>
          <ac:picMkLst>
            <pc:docMk/>
            <pc:sldMk cId="343337335" sldId="392"/>
            <ac:picMk id="5" creationId="{2884CB6D-D72E-3E2B-2940-D0ABF5AFEB9D}"/>
          </ac:picMkLst>
        </pc:picChg>
      </pc:sldChg>
      <pc:sldChg chg="delSp modSp add del mod">
        <pc:chgData name="Fabio Di Troia" userId="7de80edd88c2c9de" providerId="LiveId" clId="{EF1EE7CD-3703-4AA4-9E93-ACB9CE45904E}" dt="2024-03-19T19:02:57.284" v="10688" actId="47"/>
        <pc:sldMkLst>
          <pc:docMk/>
          <pc:sldMk cId="3906953002" sldId="393"/>
        </pc:sldMkLst>
        <pc:spChg chg="mod">
          <ac:chgData name="Fabio Di Troia" userId="7de80edd88c2c9de" providerId="LiveId" clId="{EF1EE7CD-3703-4AA4-9E93-ACB9CE45904E}" dt="2024-03-18T17:33:14.357" v="7394" actId="6549"/>
          <ac:spMkLst>
            <pc:docMk/>
            <pc:sldMk cId="3906953002" sldId="393"/>
            <ac:spMk id="3" creationId="{8FA72F2E-2BEE-16BB-DFCC-B9F067D176D6}"/>
          </ac:spMkLst>
        </pc:spChg>
        <pc:picChg chg="del">
          <ac:chgData name="Fabio Di Troia" userId="7de80edd88c2c9de" providerId="LiveId" clId="{EF1EE7CD-3703-4AA4-9E93-ACB9CE45904E}" dt="2024-03-18T17:33:01.495" v="7372" actId="478"/>
          <ac:picMkLst>
            <pc:docMk/>
            <pc:sldMk cId="3906953002" sldId="393"/>
            <ac:picMk id="5" creationId="{2884CB6D-D72E-3E2B-2940-D0ABF5AFEB9D}"/>
          </ac:picMkLst>
        </pc:picChg>
      </pc:sldChg>
      <pc:sldChg chg="modSp add del mod">
        <pc:chgData name="Fabio Di Troia" userId="7de80edd88c2c9de" providerId="LiveId" clId="{EF1EE7CD-3703-4AA4-9E93-ACB9CE45904E}" dt="2024-03-19T19:02:57.284" v="10688" actId="47"/>
        <pc:sldMkLst>
          <pc:docMk/>
          <pc:sldMk cId="2295349495" sldId="394"/>
        </pc:sldMkLst>
        <pc:spChg chg="mod">
          <ac:chgData name="Fabio Di Troia" userId="7de80edd88c2c9de" providerId="LiveId" clId="{EF1EE7CD-3703-4AA4-9E93-ACB9CE45904E}" dt="2024-03-18T17:33:32.386" v="7411" actId="20577"/>
          <ac:spMkLst>
            <pc:docMk/>
            <pc:sldMk cId="2295349495" sldId="394"/>
            <ac:spMk id="3" creationId="{8FA72F2E-2BEE-16BB-DFCC-B9F067D176D6}"/>
          </ac:spMkLst>
        </pc:spChg>
      </pc:sldChg>
      <pc:sldChg chg="modSp new del mod">
        <pc:chgData name="Fabio Di Troia" userId="7de80edd88c2c9de" providerId="LiveId" clId="{EF1EE7CD-3703-4AA4-9E93-ACB9CE45904E}" dt="2024-03-19T19:02:57.284" v="10688" actId="47"/>
        <pc:sldMkLst>
          <pc:docMk/>
          <pc:sldMk cId="2455257712" sldId="395"/>
        </pc:sldMkLst>
        <pc:spChg chg="mod">
          <ac:chgData name="Fabio Di Troia" userId="7de80edd88c2c9de" providerId="LiveId" clId="{EF1EE7CD-3703-4AA4-9E93-ACB9CE45904E}" dt="2024-03-18T17:33:45.697" v="7416"/>
          <ac:spMkLst>
            <pc:docMk/>
            <pc:sldMk cId="2455257712" sldId="395"/>
            <ac:spMk id="2" creationId="{8E4A13E3-5D25-84C3-F5EA-E76A232AFD99}"/>
          </ac:spMkLst>
        </pc:spChg>
        <pc:spChg chg="mod">
          <ac:chgData name="Fabio Di Troia" userId="7de80edd88c2c9de" providerId="LiveId" clId="{EF1EE7CD-3703-4AA4-9E93-ACB9CE45904E}" dt="2024-03-18T17:33:49.524" v="7421" actId="20577"/>
          <ac:spMkLst>
            <pc:docMk/>
            <pc:sldMk cId="2455257712" sldId="395"/>
            <ac:spMk id="3" creationId="{E6E15E50-A4BD-4F95-7F2B-402916E68C83}"/>
          </ac:spMkLst>
        </pc:spChg>
      </pc:sldChg>
      <pc:sldChg chg="addSp modSp new del mod">
        <pc:chgData name="Fabio Di Troia" userId="7de80edd88c2c9de" providerId="LiveId" clId="{EF1EE7CD-3703-4AA4-9E93-ACB9CE45904E}" dt="2024-03-19T19:02:57.284" v="10688" actId="47"/>
        <pc:sldMkLst>
          <pc:docMk/>
          <pc:sldMk cId="625537801" sldId="396"/>
        </pc:sldMkLst>
        <pc:spChg chg="mod">
          <ac:chgData name="Fabio Di Troia" userId="7de80edd88c2c9de" providerId="LiveId" clId="{EF1EE7CD-3703-4AA4-9E93-ACB9CE45904E}" dt="2024-03-18T17:34:12.532" v="7428" actId="20577"/>
          <ac:spMkLst>
            <pc:docMk/>
            <pc:sldMk cId="625537801" sldId="396"/>
            <ac:spMk id="2" creationId="{DC561FF8-8474-79CC-72C5-0D907339504E}"/>
          </ac:spMkLst>
        </pc:spChg>
        <pc:spChg chg="mod">
          <ac:chgData name="Fabio Di Troia" userId="7de80edd88c2c9de" providerId="LiveId" clId="{EF1EE7CD-3703-4AA4-9E93-ACB9CE45904E}" dt="2024-03-18T17:34:46.476" v="7453" actId="6549"/>
          <ac:spMkLst>
            <pc:docMk/>
            <pc:sldMk cId="625537801" sldId="396"/>
            <ac:spMk id="3" creationId="{BA782D52-6955-E6BC-B7A8-8C1B22F2D081}"/>
          </ac:spMkLst>
        </pc:spChg>
        <pc:picChg chg="add">
          <ac:chgData name="Fabio Di Troia" userId="7de80edd88c2c9de" providerId="LiveId" clId="{EF1EE7CD-3703-4AA4-9E93-ACB9CE45904E}" dt="2024-03-18T17:35:06.311" v="7454" actId="22"/>
          <ac:picMkLst>
            <pc:docMk/>
            <pc:sldMk cId="625537801" sldId="396"/>
            <ac:picMk id="5" creationId="{CE2D843B-99AD-FF38-EAB6-5054B889A18A}"/>
          </ac:picMkLst>
        </pc:picChg>
      </pc:sldChg>
      <pc:sldChg chg="modSp add del mod ord">
        <pc:chgData name="Fabio Di Troia" userId="7de80edd88c2c9de" providerId="LiveId" clId="{EF1EE7CD-3703-4AA4-9E93-ACB9CE45904E}" dt="2024-03-19T19:02:57.284" v="10688" actId="47"/>
        <pc:sldMkLst>
          <pc:docMk/>
          <pc:sldMk cId="2849006519" sldId="397"/>
        </pc:sldMkLst>
        <pc:spChg chg="mod">
          <ac:chgData name="Fabio Di Troia" userId="7de80edd88c2c9de" providerId="LiveId" clId="{EF1EE7CD-3703-4AA4-9E93-ACB9CE45904E}" dt="2024-03-18T17:35:25.702" v="7468" actId="6549"/>
          <ac:spMkLst>
            <pc:docMk/>
            <pc:sldMk cId="2849006519" sldId="397"/>
            <ac:spMk id="3" creationId="{E6E15E50-A4BD-4F95-7F2B-402916E68C83}"/>
          </ac:spMkLst>
        </pc:spChg>
      </pc:sldChg>
      <pc:sldChg chg="modSp add mod">
        <pc:chgData name="Fabio Di Troia" userId="7de80edd88c2c9de" providerId="LiveId" clId="{EF1EE7CD-3703-4AA4-9E93-ACB9CE45904E}" dt="2024-03-18T18:54:51.898" v="7928" actId="113"/>
        <pc:sldMkLst>
          <pc:docMk/>
          <pc:sldMk cId="117856403" sldId="398"/>
        </pc:sldMkLst>
        <pc:spChg chg="mod">
          <ac:chgData name="Fabio Di Troia" userId="7de80edd88c2c9de" providerId="LiveId" clId="{EF1EE7CD-3703-4AA4-9E93-ACB9CE45904E}" dt="2024-03-18T18:54:51.898" v="7928" actId="113"/>
          <ac:spMkLst>
            <pc:docMk/>
            <pc:sldMk cId="117856403" sldId="398"/>
            <ac:spMk id="3" creationId="{E1F535A5-7C4D-DC3A-5433-7E25518C66DC}"/>
          </ac:spMkLst>
        </pc:spChg>
        <pc:picChg chg="mod">
          <ac:chgData name="Fabio Di Troia" userId="7de80edd88c2c9de" providerId="LiveId" clId="{EF1EE7CD-3703-4AA4-9E93-ACB9CE45904E}" dt="2024-03-18T18:54:32.711" v="7916" actId="1076"/>
          <ac:picMkLst>
            <pc:docMk/>
            <pc:sldMk cId="117856403" sldId="398"/>
            <ac:picMk id="5" creationId="{1FF9DAD9-E029-29CE-7063-71F8FE4B09BC}"/>
          </ac:picMkLst>
        </pc:picChg>
      </pc:sldChg>
      <pc:sldChg chg="delSp modSp add mod">
        <pc:chgData name="Fabio Di Troia" userId="7de80edd88c2c9de" providerId="LiveId" clId="{EF1EE7CD-3703-4AA4-9E93-ACB9CE45904E}" dt="2024-03-18T19:17:18.280" v="8212" actId="1076"/>
        <pc:sldMkLst>
          <pc:docMk/>
          <pc:sldMk cId="1434977806" sldId="399"/>
        </pc:sldMkLst>
        <pc:picChg chg="del">
          <ac:chgData name="Fabio Di Troia" userId="7de80edd88c2c9de" providerId="LiveId" clId="{EF1EE7CD-3703-4AA4-9E93-ACB9CE45904E}" dt="2024-03-18T19:17:15.875" v="8211" actId="478"/>
          <ac:picMkLst>
            <pc:docMk/>
            <pc:sldMk cId="1434977806" sldId="399"/>
            <ac:picMk id="3" creationId="{AC44A21A-306F-B8CE-F241-64C8BAF8545B}"/>
          </ac:picMkLst>
        </pc:picChg>
        <pc:picChg chg="mod">
          <ac:chgData name="Fabio Di Troia" userId="7de80edd88c2c9de" providerId="LiveId" clId="{EF1EE7CD-3703-4AA4-9E93-ACB9CE45904E}" dt="2024-03-18T19:17:18.280" v="8212" actId="1076"/>
          <ac:picMkLst>
            <pc:docMk/>
            <pc:sldMk cId="1434977806" sldId="399"/>
            <ac:picMk id="5" creationId="{DE07521C-195B-3476-9D5D-B2506045CB32}"/>
          </ac:picMkLst>
        </pc:picChg>
      </pc:sldChg>
      <pc:sldChg chg="new del">
        <pc:chgData name="Fabio Di Troia" userId="7de80edd88c2c9de" providerId="LiveId" clId="{EF1EE7CD-3703-4AA4-9E93-ACB9CE45904E}" dt="2024-03-19T19:02:04.703" v="10687" actId="47"/>
        <pc:sldMkLst>
          <pc:docMk/>
          <pc:sldMk cId="4279550232" sldId="400"/>
        </pc:sldMkLst>
      </pc:sldChg>
      <pc:sldChg chg="addSp modSp new mod">
        <pc:chgData name="Fabio Di Troia" userId="7de80edd88c2c9de" providerId="LiveId" clId="{EF1EE7CD-3703-4AA4-9E93-ACB9CE45904E}" dt="2024-03-18T22:31:29.836" v="8787" actId="1076"/>
        <pc:sldMkLst>
          <pc:docMk/>
          <pc:sldMk cId="1968649958" sldId="401"/>
        </pc:sldMkLst>
        <pc:picChg chg="add mod">
          <ac:chgData name="Fabio Di Troia" userId="7de80edd88c2c9de" providerId="LiveId" clId="{EF1EE7CD-3703-4AA4-9E93-ACB9CE45904E}" dt="2024-03-18T22:31:29.836" v="8787" actId="1076"/>
          <ac:picMkLst>
            <pc:docMk/>
            <pc:sldMk cId="1968649958" sldId="401"/>
            <ac:picMk id="2" creationId="{47F7DB4D-C9E4-769E-B6BA-29D194877671}"/>
          </ac:picMkLst>
        </pc:picChg>
      </pc:sldChg>
      <pc:sldChg chg="addSp modSp new mod">
        <pc:chgData name="Fabio Di Troia" userId="7de80edd88c2c9de" providerId="LiveId" clId="{EF1EE7CD-3703-4AA4-9E93-ACB9CE45904E}" dt="2024-03-18T22:39:27.087" v="8971" actId="1076"/>
        <pc:sldMkLst>
          <pc:docMk/>
          <pc:sldMk cId="1625588566" sldId="402"/>
        </pc:sldMkLst>
        <pc:picChg chg="add mod">
          <ac:chgData name="Fabio Di Troia" userId="7de80edd88c2c9de" providerId="LiveId" clId="{EF1EE7CD-3703-4AA4-9E93-ACB9CE45904E}" dt="2024-03-18T22:39:27.087" v="8971" actId="1076"/>
          <ac:picMkLst>
            <pc:docMk/>
            <pc:sldMk cId="1625588566" sldId="402"/>
            <ac:picMk id="5" creationId="{CDAD2EE8-07F9-951F-39F6-3ACF915E482E}"/>
          </ac:picMkLst>
        </pc:picChg>
      </pc:sldChg>
      <pc:sldChg chg="new del">
        <pc:chgData name="Fabio Di Troia" userId="7de80edd88c2c9de" providerId="LiveId" clId="{EF1EE7CD-3703-4AA4-9E93-ACB9CE45904E}" dt="2024-03-19T19:02:57.284" v="10688" actId="47"/>
        <pc:sldMkLst>
          <pc:docMk/>
          <pc:sldMk cId="1165550977" sldId="403"/>
        </pc:sldMkLst>
      </pc:sldChg>
      <pc:sldChg chg="addSp delSp modSp new mod ord modNotesTx">
        <pc:chgData name="Fabio Di Troia" userId="7de80edd88c2c9de" providerId="LiveId" clId="{EF1EE7CD-3703-4AA4-9E93-ACB9CE45904E}" dt="2024-03-19T18:42:32.373" v="10543" actId="20577"/>
        <pc:sldMkLst>
          <pc:docMk/>
          <pc:sldMk cId="2835010416" sldId="404"/>
        </pc:sldMkLst>
        <pc:spChg chg="add mod">
          <ac:chgData name="Fabio Di Troia" userId="7de80edd88c2c9de" providerId="LiveId" clId="{EF1EE7CD-3703-4AA4-9E93-ACB9CE45904E}" dt="2024-03-19T00:00:13.195" v="9102" actId="1076"/>
          <ac:spMkLst>
            <pc:docMk/>
            <pc:sldMk cId="2835010416" sldId="404"/>
            <ac:spMk id="5" creationId="{82641869-BEA7-FA4D-6A82-E83CC56C862E}"/>
          </ac:spMkLst>
        </pc:spChg>
        <pc:spChg chg="add del mod">
          <ac:chgData name="Fabio Di Troia" userId="7de80edd88c2c9de" providerId="LiveId" clId="{EF1EE7CD-3703-4AA4-9E93-ACB9CE45904E}" dt="2024-03-18T23:57:14.853" v="9030" actId="22"/>
          <ac:spMkLst>
            <pc:docMk/>
            <pc:sldMk cId="2835010416" sldId="404"/>
            <ac:spMk id="7" creationId="{0AAF285B-FC5C-F812-02C6-31A81EC50D98}"/>
          </ac:spMkLst>
        </pc:spChg>
        <pc:spChg chg="add del">
          <ac:chgData name="Fabio Di Troia" userId="7de80edd88c2c9de" providerId="LiveId" clId="{EF1EE7CD-3703-4AA4-9E93-ACB9CE45904E}" dt="2024-03-18T23:57:16.838" v="9032" actId="22"/>
          <ac:spMkLst>
            <pc:docMk/>
            <pc:sldMk cId="2835010416" sldId="404"/>
            <ac:spMk id="9" creationId="{04B54C6A-9DC9-699A-183E-AE38E6B7A9E4}"/>
          </ac:spMkLst>
        </pc:spChg>
        <pc:spChg chg="add mod">
          <ac:chgData name="Fabio Di Troia" userId="7de80edd88c2c9de" providerId="LiveId" clId="{EF1EE7CD-3703-4AA4-9E93-ACB9CE45904E}" dt="2024-03-19T00:01:34.869" v="9117" actId="1076"/>
          <ac:spMkLst>
            <pc:docMk/>
            <pc:sldMk cId="2835010416" sldId="404"/>
            <ac:spMk id="11" creationId="{5C53A24C-A45E-B714-74EC-F949714898C9}"/>
          </ac:spMkLst>
        </pc:spChg>
        <pc:spChg chg="add del">
          <ac:chgData name="Fabio Di Troia" userId="7de80edd88c2c9de" providerId="LiveId" clId="{EF1EE7CD-3703-4AA4-9E93-ACB9CE45904E}" dt="2024-03-18T23:57:56.475" v="9041" actId="22"/>
          <ac:spMkLst>
            <pc:docMk/>
            <pc:sldMk cId="2835010416" sldId="404"/>
            <ac:spMk id="13" creationId="{FBDA8497-4E5F-B07D-F5B2-599786F0D524}"/>
          </ac:spMkLst>
        </pc:spChg>
        <pc:spChg chg="add mod">
          <ac:chgData name="Fabio Di Troia" userId="7de80edd88c2c9de" providerId="LiveId" clId="{EF1EE7CD-3703-4AA4-9E93-ACB9CE45904E}" dt="2024-03-19T00:01:52.632" v="9120" actId="1076"/>
          <ac:spMkLst>
            <pc:docMk/>
            <pc:sldMk cId="2835010416" sldId="404"/>
            <ac:spMk id="15" creationId="{AD4761FC-5EBD-6E7B-820C-15E376642372}"/>
          </ac:spMkLst>
        </pc:spChg>
        <pc:spChg chg="add del">
          <ac:chgData name="Fabio Di Troia" userId="7de80edd88c2c9de" providerId="LiveId" clId="{EF1EE7CD-3703-4AA4-9E93-ACB9CE45904E}" dt="2024-03-18T23:58:15.426" v="9047" actId="22"/>
          <ac:spMkLst>
            <pc:docMk/>
            <pc:sldMk cId="2835010416" sldId="404"/>
            <ac:spMk id="17" creationId="{B5FD6ABE-D7FD-AD3A-9D4E-9AD11150BCB3}"/>
          </ac:spMkLst>
        </pc:spChg>
        <pc:spChg chg="add del">
          <ac:chgData name="Fabio Di Troia" userId="7de80edd88c2c9de" providerId="LiveId" clId="{EF1EE7CD-3703-4AA4-9E93-ACB9CE45904E}" dt="2024-03-18T23:58:18.190" v="9049" actId="22"/>
          <ac:spMkLst>
            <pc:docMk/>
            <pc:sldMk cId="2835010416" sldId="404"/>
            <ac:spMk id="19" creationId="{2A24DC9F-64EB-2930-DDDE-A189CCCCEB30}"/>
          </ac:spMkLst>
        </pc:spChg>
        <pc:spChg chg="add mod">
          <ac:chgData name="Fabio Di Troia" userId="7de80edd88c2c9de" providerId="LiveId" clId="{EF1EE7CD-3703-4AA4-9E93-ACB9CE45904E}" dt="2024-03-19T00:02:09.769" v="9125" actId="1076"/>
          <ac:spMkLst>
            <pc:docMk/>
            <pc:sldMk cId="2835010416" sldId="404"/>
            <ac:spMk id="21" creationId="{7E76645C-080E-A921-1E48-7E6BBA40507A}"/>
          </ac:spMkLst>
        </pc:spChg>
        <pc:spChg chg="add mod">
          <ac:chgData name="Fabio Di Troia" userId="7de80edd88c2c9de" providerId="LiveId" clId="{EF1EE7CD-3703-4AA4-9E93-ACB9CE45904E}" dt="2024-03-19T00:01:31.560" v="9116" actId="14100"/>
          <ac:spMkLst>
            <pc:docMk/>
            <pc:sldMk cId="2835010416" sldId="404"/>
            <ac:spMk id="27" creationId="{A6086B82-25DF-34DB-A4D3-4CB18040A7CE}"/>
          </ac:spMkLst>
        </pc:spChg>
        <pc:picChg chg="add del mod">
          <ac:chgData name="Fabio Di Troia" userId="7de80edd88c2c9de" providerId="LiveId" clId="{EF1EE7CD-3703-4AA4-9E93-ACB9CE45904E}" dt="2024-03-19T00:03:13.848" v="9135" actId="478"/>
          <ac:picMkLst>
            <pc:docMk/>
            <pc:sldMk cId="2835010416" sldId="404"/>
            <ac:picMk id="3" creationId="{612B987D-C67D-EC22-6D8D-625B183FC563}"/>
          </ac:picMkLst>
        </pc:picChg>
        <pc:picChg chg="add del mod">
          <ac:chgData name="Fabio Di Troia" userId="7de80edd88c2c9de" providerId="LiveId" clId="{EF1EE7CD-3703-4AA4-9E93-ACB9CE45904E}" dt="2024-03-19T00:03:13.459" v="9134" actId="22"/>
          <ac:picMkLst>
            <pc:docMk/>
            <pc:sldMk cId="2835010416" sldId="404"/>
            <ac:picMk id="34" creationId="{A80E135B-FC53-6717-A4E4-B0E2B293C3CD}"/>
          </ac:picMkLst>
        </pc:picChg>
        <pc:cxnChg chg="add mod">
          <ac:chgData name="Fabio Di Troia" userId="7de80edd88c2c9de" providerId="LiveId" clId="{EF1EE7CD-3703-4AA4-9E93-ACB9CE45904E}" dt="2024-03-19T00:00:08.880" v="9091" actId="1038"/>
          <ac:cxnSpMkLst>
            <pc:docMk/>
            <pc:sldMk cId="2835010416" sldId="404"/>
            <ac:cxnSpMk id="23" creationId="{31515929-CEC4-487C-E222-56DC24A63C65}"/>
          </ac:cxnSpMkLst>
        </pc:cxnChg>
        <pc:cxnChg chg="add del mod">
          <ac:chgData name="Fabio Di Troia" userId="7de80edd88c2c9de" providerId="LiveId" clId="{EF1EE7CD-3703-4AA4-9E93-ACB9CE45904E}" dt="2024-03-19T00:00:49.135" v="9108" actId="478"/>
          <ac:cxnSpMkLst>
            <pc:docMk/>
            <pc:sldMk cId="2835010416" sldId="404"/>
            <ac:cxnSpMk id="24" creationId="{C0573697-A7F3-4FB0-23C2-36A28A7E91E5}"/>
          </ac:cxnSpMkLst>
        </pc:cxnChg>
        <pc:cxnChg chg="add mod">
          <ac:chgData name="Fabio Di Troia" userId="7de80edd88c2c9de" providerId="LiveId" clId="{EF1EE7CD-3703-4AA4-9E93-ACB9CE45904E}" dt="2024-03-19T00:01:59.705" v="9123" actId="14100"/>
          <ac:cxnSpMkLst>
            <pc:docMk/>
            <pc:sldMk cId="2835010416" sldId="404"/>
            <ac:cxnSpMk id="28" creationId="{2298E639-134F-4865-EEFE-77C28C9D5F01}"/>
          </ac:cxnSpMkLst>
        </pc:cxnChg>
        <pc:cxnChg chg="add mod">
          <ac:chgData name="Fabio Di Troia" userId="7de80edd88c2c9de" providerId="LiveId" clId="{EF1EE7CD-3703-4AA4-9E93-ACB9CE45904E}" dt="2024-03-19T00:02:23.438" v="9129" actId="14100"/>
          <ac:cxnSpMkLst>
            <pc:docMk/>
            <pc:sldMk cId="2835010416" sldId="404"/>
            <ac:cxnSpMk id="30" creationId="{91A0B59F-EB31-F74F-5E52-C90E1A07C451}"/>
          </ac:cxnSpMkLst>
        </pc:cxnChg>
      </pc:sldChg>
      <pc:sldChg chg="addSp delSp modSp add mod">
        <pc:chgData name="Fabio Di Troia" userId="7de80edd88c2c9de" providerId="LiveId" clId="{EF1EE7CD-3703-4AA4-9E93-ACB9CE45904E}" dt="2024-03-19T00:10:50.457" v="9300" actId="14100"/>
        <pc:sldMkLst>
          <pc:docMk/>
          <pc:sldMk cId="1565708944" sldId="405"/>
        </pc:sldMkLst>
        <pc:spChg chg="mod">
          <ac:chgData name="Fabio Di Troia" userId="7de80edd88c2c9de" providerId="LiveId" clId="{EF1EE7CD-3703-4AA4-9E93-ACB9CE45904E}" dt="2024-03-19T00:08:20.079" v="9238" actId="1037"/>
          <ac:spMkLst>
            <pc:docMk/>
            <pc:sldMk cId="1565708944" sldId="405"/>
            <ac:spMk id="5" creationId="{82641869-BEA7-FA4D-6A82-E83CC56C862E}"/>
          </ac:spMkLst>
        </pc:spChg>
        <pc:spChg chg="add del">
          <ac:chgData name="Fabio Di Troia" userId="7de80edd88c2c9de" providerId="LiveId" clId="{EF1EE7CD-3703-4AA4-9E93-ACB9CE45904E}" dt="2024-03-19T00:07:03.273" v="9199" actId="22"/>
          <ac:spMkLst>
            <pc:docMk/>
            <pc:sldMk cId="1565708944" sldId="405"/>
            <ac:spMk id="7" creationId="{1585DA00-D554-0A81-0891-5121332EF9C2}"/>
          </ac:spMkLst>
        </pc:spChg>
        <pc:spChg chg="add mod">
          <ac:chgData name="Fabio Di Troia" userId="7de80edd88c2c9de" providerId="LiveId" clId="{EF1EE7CD-3703-4AA4-9E93-ACB9CE45904E}" dt="2024-03-19T00:09:58.600" v="9288" actId="1038"/>
          <ac:spMkLst>
            <pc:docMk/>
            <pc:sldMk cId="1565708944" sldId="405"/>
            <ac:spMk id="9" creationId="{3574D50D-FBCD-1267-AFAB-AB99A2D5A841}"/>
          </ac:spMkLst>
        </pc:spChg>
        <pc:spChg chg="mod">
          <ac:chgData name="Fabio Di Troia" userId="7de80edd88c2c9de" providerId="LiveId" clId="{EF1EE7CD-3703-4AA4-9E93-ACB9CE45904E}" dt="2024-03-19T00:09:46.415" v="9279" actId="1076"/>
          <ac:spMkLst>
            <pc:docMk/>
            <pc:sldMk cId="1565708944" sldId="405"/>
            <ac:spMk id="11" creationId="{5C53A24C-A45E-B714-74EC-F949714898C9}"/>
          </ac:spMkLst>
        </pc:spChg>
        <pc:spChg chg="mod">
          <ac:chgData name="Fabio Di Troia" userId="7de80edd88c2c9de" providerId="LiveId" clId="{EF1EE7CD-3703-4AA4-9E93-ACB9CE45904E}" dt="2024-03-19T00:10:32.674" v="9296" actId="1076"/>
          <ac:spMkLst>
            <pc:docMk/>
            <pc:sldMk cId="1565708944" sldId="405"/>
            <ac:spMk id="15" creationId="{AD4761FC-5EBD-6E7B-820C-15E376642372}"/>
          </ac:spMkLst>
        </pc:spChg>
        <pc:spChg chg="mod">
          <ac:chgData name="Fabio Di Troia" userId="7de80edd88c2c9de" providerId="LiveId" clId="{EF1EE7CD-3703-4AA4-9E93-ACB9CE45904E}" dt="2024-03-19T00:08:04.277" v="9228" actId="1076"/>
          <ac:spMkLst>
            <pc:docMk/>
            <pc:sldMk cId="1565708944" sldId="405"/>
            <ac:spMk id="21" creationId="{7E76645C-080E-A921-1E48-7E6BBA40507A}"/>
          </ac:spMkLst>
        </pc:spChg>
        <pc:spChg chg="mod">
          <ac:chgData name="Fabio Di Troia" userId="7de80edd88c2c9de" providerId="LiveId" clId="{EF1EE7CD-3703-4AA4-9E93-ACB9CE45904E}" dt="2024-03-19T00:09:55.855" v="9285" actId="1038"/>
          <ac:spMkLst>
            <pc:docMk/>
            <pc:sldMk cId="1565708944" sldId="405"/>
            <ac:spMk id="27" creationId="{A6086B82-25DF-34DB-A4D3-4CB18040A7CE}"/>
          </ac:spMkLst>
        </pc:spChg>
        <pc:picChg chg="del">
          <ac:chgData name="Fabio Di Troia" userId="7de80edd88c2c9de" providerId="LiveId" clId="{EF1EE7CD-3703-4AA4-9E93-ACB9CE45904E}" dt="2024-03-19T00:05:18.989" v="9145" actId="478"/>
          <ac:picMkLst>
            <pc:docMk/>
            <pc:sldMk cId="1565708944" sldId="405"/>
            <ac:picMk id="3" creationId="{612B987D-C67D-EC22-6D8D-625B183FC563}"/>
          </ac:picMkLst>
        </pc:picChg>
        <pc:picChg chg="add mod ord">
          <ac:chgData name="Fabio Di Troia" userId="7de80edd88c2c9de" providerId="LiveId" clId="{EF1EE7CD-3703-4AA4-9E93-ACB9CE45904E}" dt="2024-03-19T00:05:50.877" v="9148" actId="167"/>
          <ac:picMkLst>
            <pc:docMk/>
            <pc:sldMk cId="1565708944" sldId="405"/>
            <ac:picMk id="4" creationId="{61C25157-6B70-3475-03CD-5D199336F313}"/>
          </ac:picMkLst>
        </pc:picChg>
        <pc:cxnChg chg="add mod">
          <ac:chgData name="Fabio Di Troia" userId="7de80edd88c2c9de" providerId="LiveId" clId="{EF1EE7CD-3703-4AA4-9E93-ACB9CE45904E}" dt="2024-03-19T00:09:51.084" v="9282" actId="14100"/>
          <ac:cxnSpMkLst>
            <pc:docMk/>
            <pc:sldMk cId="1565708944" sldId="405"/>
            <ac:cxnSpMk id="13" creationId="{855FB865-8B62-DF84-B396-2110DB20CBA6}"/>
          </ac:cxnSpMkLst>
        </pc:cxnChg>
        <pc:cxnChg chg="mod">
          <ac:chgData name="Fabio Di Troia" userId="7de80edd88c2c9de" providerId="LiveId" clId="{EF1EE7CD-3703-4AA4-9E93-ACB9CE45904E}" dt="2024-03-19T00:08:12.088" v="9234" actId="1037"/>
          <ac:cxnSpMkLst>
            <pc:docMk/>
            <pc:sldMk cId="1565708944" sldId="405"/>
            <ac:cxnSpMk id="23" creationId="{31515929-CEC4-487C-E222-56DC24A63C65}"/>
          </ac:cxnSpMkLst>
        </pc:cxnChg>
        <pc:cxnChg chg="mod">
          <ac:chgData name="Fabio Di Troia" userId="7de80edd88c2c9de" providerId="LiveId" clId="{EF1EE7CD-3703-4AA4-9E93-ACB9CE45904E}" dt="2024-03-19T00:10:35.638" v="9297" actId="14100"/>
          <ac:cxnSpMkLst>
            <pc:docMk/>
            <pc:sldMk cId="1565708944" sldId="405"/>
            <ac:cxnSpMk id="28" creationId="{2298E639-134F-4865-EEFE-77C28C9D5F01}"/>
          </ac:cxnSpMkLst>
        </pc:cxnChg>
        <pc:cxnChg chg="mod">
          <ac:chgData name="Fabio Di Troia" userId="7de80edd88c2c9de" providerId="LiveId" clId="{EF1EE7CD-3703-4AA4-9E93-ACB9CE45904E}" dt="2024-03-19T00:10:50.457" v="9300" actId="14100"/>
          <ac:cxnSpMkLst>
            <pc:docMk/>
            <pc:sldMk cId="1565708944" sldId="405"/>
            <ac:cxnSpMk id="30" creationId="{91A0B59F-EB31-F74F-5E52-C90E1A07C451}"/>
          </ac:cxnSpMkLst>
        </pc:cxnChg>
      </pc:sldChg>
      <pc:sldChg chg="addSp delSp modSp new mod">
        <pc:chgData name="Fabio Di Troia" userId="7de80edd88c2c9de" providerId="LiveId" clId="{EF1EE7CD-3703-4AA4-9E93-ACB9CE45904E}" dt="2024-03-19T17:56:26.670" v="9451" actId="113"/>
        <pc:sldMkLst>
          <pc:docMk/>
          <pc:sldMk cId="3572936093" sldId="406"/>
        </pc:sldMkLst>
        <pc:spChg chg="add del">
          <ac:chgData name="Fabio Di Troia" userId="7de80edd88c2c9de" providerId="LiveId" clId="{EF1EE7CD-3703-4AA4-9E93-ACB9CE45904E}" dt="2024-03-19T00:14:44.440" v="9331" actId="22"/>
          <ac:spMkLst>
            <pc:docMk/>
            <pc:sldMk cId="3572936093" sldId="406"/>
            <ac:spMk id="5" creationId="{8EC0A991-784D-6B03-7597-5A18BF9B4D41}"/>
          </ac:spMkLst>
        </pc:spChg>
        <pc:spChg chg="add del">
          <ac:chgData name="Fabio Di Troia" userId="7de80edd88c2c9de" providerId="LiveId" clId="{EF1EE7CD-3703-4AA4-9E93-ACB9CE45904E}" dt="2024-03-19T00:14:46.328" v="9333" actId="22"/>
          <ac:spMkLst>
            <pc:docMk/>
            <pc:sldMk cId="3572936093" sldId="406"/>
            <ac:spMk id="7" creationId="{4AAB28AD-5941-6974-7742-440FC18D2CDD}"/>
          </ac:spMkLst>
        </pc:spChg>
        <pc:spChg chg="add mod">
          <ac:chgData name="Fabio Di Troia" userId="7de80edd88c2c9de" providerId="LiveId" clId="{EF1EE7CD-3703-4AA4-9E93-ACB9CE45904E}" dt="2024-03-19T17:56:26.670" v="9451" actId="113"/>
          <ac:spMkLst>
            <pc:docMk/>
            <pc:sldMk cId="3572936093" sldId="406"/>
            <ac:spMk id="9" creationId="{D8053E00-8BE8-1BA1-2D6D-2FCBD126A8D2}"/>
          </ac:spMkLst>
        </pc:spChg>
        <pc:picChg chg="add mod">
          <ac:chgData name="Fabio Di Troia" userId="7de80edd88c2c9de" providerId="LiveId" clId="{EF1EE7CD-3703-4AA4-9E93-ACB9CE45904E}" dt="2024-03-19T00:14:48.554" v="9335" actId="1076"/>
          <ac:picMkLst>
            <pc:docMk/>
            <pc:sldMk cId="3572936093" sldId="406"/>
            <ac:picMk id="3" creationId="{1E7F1684-EB31-1B12-0EFC-BDF11B703E8E}"/>
          </ac:picMkLst>
        </pc:picChg>
        <pc:cxnChg chg="add mod">
          <ac:chgData name="Fabio Di Troia" userId="7de80edd88c2c9de" providerId="LiveId" clId="{EF1EE7CD-3703-4AA4-9E93-ACB9CE45904E}" dt="2024-03-19T17:56:23.235" v="9450" actId="1076"/>
          <ac:cxnSpMkLst>
            <pc:docMk/>
            <pc:sldMk cId="3572936093" sldId="406"/>
            <ac:cxnSpMk id="10" creationId="{17FC5D44-1222-E654-0406-C189577A9C23}"/>
          </ac:cxnSpMkLst>
        </pc:cxnChg>
      </pc:sldChg>
      <pc:sldChg chg="addSp delSp modSp new mod modNotesTx">
        <pc:chgData name="Fabio Di Troia" userId="7de80edd88c2c9de" providerId="LiveId" clId="{EF1EE7CD-3703-4AA4-9E93-ACB9CE45904E}" dt="2024-03-19T18:57:16.586" v="10609" actId="478"/>
        <pc:sldMkLst>
          <pc:docMk/>
          <pc:sldMk cId="501775134" sldId="407"/>
        </pc:sldMkLst>
        <pc:spChg chg="add del">
          <ac:chgData name="Fabio Di Troia" userId="7de80edd88c2c9de" providerId="LiveId" clId="{EF1EE7CD-3703-4AA4-9E93-ACB9CE45904E}" dt="2024-03-19T00:15:19.743" v="9393" actId="22"/>
          <ac:spMkLst>
            <pc:docMk/>
            <pc:sldMk cId="501775134" sldId="407"/>
            <ac:spMk id="5" creationId="{C23DBD5F-88AC-8527-BC5C-E9CD912D2280}"/>
          </ac:spMkLst>
        </pc:spChg>
        <pc:spChg chg="add mod">
          <ac:chgData name="Fabio Di Troia" userId="7de80edd88c2c9de" providerId="LiveId" clId="{EF1EE7CD-3703-4AA4-9E93-ACB9CE45904E}" dt="2024-03-19T18:55:40.889" v="10604" actId="207"/>
          <ac:spMkLst>
            <pc:docMk/>
            <pc:sldMk cId="501775134" sldId="407"/>
            <ac:spMk id="7" creationId="{D633DA5A-B40F-DE03-7636-D5BC473E7390}"/>
          </ac:spMkLst>
        </pc:spChg>
        <pc:spChg chg="add del">
          <ac:chgData name="Fabio Di Troia" userId="7de80edd88c2c9de" providerId="LiveId" clId="{EF1EE7CD-3703-4AA4-9E93-ACB9CE45904E}" dt="2024-03-19T00:15:33.193" v="9401" actId="22"/>
          <ac:spMkLst>
            <pc:docMk/>
            <pc:sldMk cId="501775134" sldId="407"/>
            <ac:spMk id="9" creationId="{00E6650C-1468-6FD2-C319-CD74EE71A754}"/>
          </ac:spMkLst>
        </pc:spChg>
        <pc:spChg chg="add mod">
          <ac:chgData name="Fabio Di Troia" userId="7de80edd88c2c9de" providerId="LiveId" clId="{EF1EE7CD-3703-4AA4-9E93-ACB9CE45904E}" dt="2024-03-19T18:55:51.628" v="10605" actId="207"/>
          <ac:spMkLst>
            <pc:docMk/>
            <pc:sldMk cId="501775134" sldId="407"/>
            <ac:spMk id="11" creationId="{78625D97-230B-9881-6DB6-B28616826532}"/>
          </ac:spMkLst>
        </pc:spChg>
        <pc:spChg chg="add del">
          <ac:chgData name="Fabio Di Troia" userId="7de80edd88c2c9de" providerId="LiveId" clId="{EF1EE7CD-3703-4AA4-9E93-ACB9CE45904E}" dt="2024-03-19T00:15:44.297" v="9407" actId="22"/>
          <ac:spMkLst>
            <pc:docMk/>
            <pc:sldMk cId="501775134" sldId="407"/>
            <ac:spMk id="13" creationId="{47F54C8C-92F7-9D66-2A12-A8F3E0A366B6}"/>
          </ac:spMkLst>
        </pc:spChg>
        <pc:spChg chg="add mod">
          <ac:chgData name="Fabio Di Troia" userId="7de80edd88c2c9de" providerId="LiveId" clId="{EF1EE7CD-3703-4AA4-9E93-ACB9CE45904E}" dt="2024-03-19T18:56:01.166" v="10606" actId="207"/>
          <ac:spMkLst>
            <pc:docMk/>
            <pc:sldMk cId="501775134" sldId="407"/>
            <ac:spMk id="15" creationId="{3DDB5BEC-40CC-F628-7E7C-BFF294CE2F9A}"/>
          </ac:spMkLst>
        </pc:spChg>
        <pc:spChg chg="add del">
          <ac:chgData name="Fabio Di Troia" userId="7de80edd88c2c9de" providerId="LiveId" clId="{EF1EE7CD-3703-4AA4-9E93-ACB9CE45904E}" dt="2024-03-19T00:15:55.826" v="9412" actId="22"/>
          <ac:spMkLst>
            <pc:docMk/>
            <pc:sldMk cId="501775134" sldId="407"/>
            <ac:spMk id="17" creationId="{EB9856FB-120F-7FA6-4397-38D848D35216}"/>
          </ac:spMkLst>
        </pc:spChg>
        <pc:spChg chg="add mod">
          <ac:chgData name="Fabio Di Troia" userId="7de80edd88c2c9de" providerId="LiveId" clId="{EF1EE7CD-3703-4AA4-9E93-ACB9CE45904E}" dt="2024-03-19T17:58:28.746" v="9499" actId="1076"/>
          <ac:spMkLst>
            <pc:docMk/>
            <pc:sldMk cId="501775134" sldId="407"/>
            <ac:spMk id="19" creationId="{A87338E3-2A74-7407-8AFA-BC7D3B1D3638}"/>
          </ac:spMkLst>
        </pc:spChg>
        <pc:spChg chg="add del">
          <ac:chgData name="Fabio Di Troia" userId="7de80edd88c2c9de" providerId="LiveId" clId="{EF1EE7CD-3703-4AA4-9E93-ACB9CE45904E}" dt="2024-03-19T00:16:18.945" v="9417" actId="22"/>
          <ac:spMkLst>
            <pc:docMk/>
            <pc:sldMk cId="501775134" sldId="407"/>
            <ac:spMk id="21" creationId="{EF6F115B-1D05-3C49-BBA6-69A49C59E37F}"/>
          </ac:spMkLst>
        </pc:spChg>
        <pc:spChg chg="add del mod">
          <ac:chgData name="Fabio Di Troia" userId="7de80edd88c2c9de" providerId="LiveId" clId="{EF1EE7CD-3703-4AA4-9E93-ACB9CE45904E}" dt="2024-03-19T18:57:16.586" v="10609" actId="478"/>
          <ac:spMkLst>
            <pc:docMk/>
            <pc:sldMk cId="501775134" sldId="407"/>
            <ac:spMk id="23" creationId="{94198123-2B9C-D676-F35C-E4900E4F95EC}"/>
          </ac:spMkLst>
        </pc:spChg>
        <pc:spChg chg="add del">
          <ac:chgData name="Fabio Di Troia" userId="7de80edd88c2c9de" providerId="LiveId" clId="{EF1EE7CD-3703-4AA4-9E93-ACB9CE45904E}" dt="2024-03-19T00:16:38.642" v="9428" actId="22"/>
          <ac:spMkLst>
            <pc:docMk/>
            <pc:sldMk cId="501775134" sldId="407"/>
            <ac:spMk id="25" creationId="{6C83D487-D75B-9967-6502-B7DE6F16F81C}"/>
          </ac:spMkLst>
        </pc:spChg>
        <pc:spChg chg="add del mod">
          <ac:chgData name="Fabio Di Troia" userId="7de80edd88c2c9de" providerId="LiveId" clId="{EF1EE7CD-3703-4AA4-9E93-ACB9CE45904E}" dt="2024-03-19T18:57:16.586" v="10609" actId="478"/>
          <ac:spMkLst>
            <pc:docMk/>
            <pc:sldMk cId="501775134" sldId="407"/>
            <ac:spMk id="27" creationId="{91A4D99E-114A-6628-79E6-1F6453FDF709}"/>
          </ac:spMkLst>
        </pc:spChg>
        <pc:picChg chg="add mod">
          <ac:chgData name="Fabio Di Troia" userId="7de80edd88c2c9de" providerId="LiveId" clId="{EF1EE7CD-3703-4AA4-9E93-ACB9CE45904E}" dt="2024-03-19T00:15:11.894" v="9391" actId="1038"/>
          <ac:picMkLst>
            <pc:docMk/>
            <pc:sldMk cId="501775134" sldId="407"/>
            <ac:picMk id="3" creationId="{B2CC9DD0-7437-2DDB-B741-F6930290B32F}"/>
          </ac:picMkLst>
        </pc:picChg>
        <pc:cxnChg chg="add mod">
          <ac:chgData name="Fabio Di Troia" userId="7de80edd88c2c9de" providerId="LiveId" clId="{EF1EE7CD-3703-4AA4-9E93-ACB9CE45904E}" dt="2024-03-19T17:57:00.479" v="9467" actId="1038"/>
          <ac:cxnSpMkLst>
            <pc:docMk/>
            <pc:sldMk cId="501775134" sldId="407"/>
            <ac:cxnSpMk id="28" creationId="{EFDD856E-1A05-D019-88D7-00C04357E4B3}"/>
          </ac:cxnSpMkLst>
        </pc:cxnChg>
        <pc:cxnChg chg="add mod">
          <ac:chgData name="Fabio Di Troia" userId="7de80edd88c2c9de" providerId="LiveId" clId="{EF1EE7CD-3703-4AA4-9E93-ACB9CE45904E}" dt="2024-03-19T17:57:33.688" v="9480" actId="1038"/>
          <ac:cxnSpMkLst>
            <pc:docMk/>
            <pc:sldMk cId="501775134" sldId="407"/>
            <ac:cxnSpMk id="31" creationId="{629C634C-0F4B-C17C-376E-D821C4845169}"/>
          </ac:cxnSpMkLst>
        </pc:cxnChg>
        <pc:cxnChg chg="add mod">
          <ac:chgData name="Fabio Di Troia" userId="7de80edd88c2c9de" providerId="LiveId" clId="{EF1EE7CD-3703-4AA4-9E93-ACB9CE45904E}" dt="2024-03-19T17:57:59.408" v="9492" actId="1035"/>
          <ac:cxnSpMkLst>
            <pc:docMk/>
            <pc:sldMk cId="501775134" sldId="407"/>
            <ac:cxnSpMk id="34" creationId="{1BD3340F-8881-FDBD-BFEA-E5150C082F12}"/>
          </ac:cxnSpMkLst>
        </pc:cxnChg>
        <pc:cxnChg chg="add mod">
          <ac:chgData name="Fabio Di Troia" userId="7de80edd88c2c9de" providerId="LiveId" clId="{EF1EE7CD-3703-4AA4-9E93-ACB9CE45904E}" dt="2024-03-19T17:58:28.746" v="9499" actId="1076"/>
          <ac:cxnSpMkLst>
            <pc:docMk/>
            <pc:sldMk cId="501775134" sldId="407"/>
            <ac:cxnSpMk id="37" creationId="{1D9BA8DC-D324-39CA-BA1C-82176DD61A7B}"/>
          </ac:cxnSpMkLst>
        </pc:cxnChg>
        <pc:cxnChg chg="add del mod">
          <ac:chgData name="Fabio Di Troia" userId="7de80edd88c2c9de" providerId="LiveId" clId="{EF1EE7CD-3703-4AA4-9E93-ACB9CE45904E}" dt="2024-03-19T18:57:16.586" v="10609" actId="478"/>
          <ac:cxnSpMkLst>
            <pc:docMk/>
            <pc:sldMk cId="501775134" sldId="407"/>
            <ac:cxnSpMk id="40" creationId="{AAC7B952-5714-1ECB-3F97-9F5CE3AE191D}"/>
          </ac:cxnSpMkLst>
        </pc:cxnChg>
        <pc:cxnChg chg="add del mod">
          <ac:chgData name="Fabio Di Troia" userId="7de80edd88c2c9de" providerId="LiveId" clId="{EF1EE7CD-3703-4AA4-9E93-ACB9CE45904E}" dt="2024-03-19T18:57:16.586" v="10609" actId="478"/>
          <ac:cxnSpMkLst>
            <pc:docMk/>
            <pc:sldMk cId="501775134" sldId="407"/>
            <ac:cxnSpMk id="44" creationId="{2BCEB3EE-E155-E00E-8C81-2D26C3B06DA0}"/>
          </ac:cxnSpMkLst>
        </pc:cxnChg>
      </pc:sldChg>
      <pc:sldChg chg="addSp delSp modSp new mod modNotesTx">
        <pc:chgData name="Fabio Di Troia" userId="7de80edd88c2c9de" providerId="LiveId" clId="{EF1EE7CD-3703-4AA4-9E93-ACB9CE45904E}" dt="2024-03-19T19:00:58.955" v="10686" actId="20577"/>
        <pc:sldMkLst>
          <pc:docMk/>
          <pc:sldMk cId="188601240" sldId="408"/>
        </pc:sldMkLst>
        <pc:spChg chg="add del">
          <ac:chgData name="Fabio Di Troia" userId="7de80edd88c2c9de" providerId="LiveId" clId="{EF1EE7CD-3703-4AA4-9E93-ACB9CE45904E}" dt="2024-03-19T00:17:03.950" v="9436" actId="22"/>
          <ac:spMkLst>
            <pc:docMk/>
            <pc:sldMk cId="188601240" sldId="408"/>
            <ac:spMk id="5" creationId="{81D1DCFF-A967-251E-BF2A-B2C4FA3AD03E}"/>
          </ac:spMkLst>
        </pc:spChg>
        <pc:spChg chg="add mod">
          <ac:chgData name="Fabio Di Troia" userId="7de80edd88c2c9de" providerId="LiveId" clId="{EF1EE7CD-3703-4AA4-9E93-ACB9CE45904E}" dt="2024-03-19T18:00:26.236" v="9528" actId="123"/>
          <ac:spMkLst>
            <pc:docMk/>
            <pc:sldMk cId="188601240" sldId="408"/>
            <ac:spMk id="7" creationId="{CDF15F05-CE99-F55A-FA65-EB599016CBC7}"/>
          </ac:spMkLst>
        </pc:spChg>
        <pc:picChg chg="add mod">
          <ac:chgData name="Fabio Di Troia" userId="7de80edd88c2c9de" providerId="LiveId" clId="{EF1EE7CD-3703-4AA4-9E93-ACB9CE45904E}" dt="2024-03-19T00:17:01.335" v="9434" actId="1076"/>
          <ac:picMkLst>
            <pc:docMk/>
            <pc:sldMk cId="188601240" sldId="408"/>
            <ac:picMk id="3" creationId="{14F624E2-F055-5C54-3E72-40FE3352C7DB}"/>
          </ac:picMkLst>
        </pc:picChg>
        <pc:cxnChg chg="add mod">
          <ac:chgData name="Fabio Di Troia" userId="7de80edd88c2c9de" providerId="LiveId" clId="{EF1EE7CD-3703-4AA4-9E93-ACB9CE45904E}" dt="2024-03-19T00:17:24.830" v="9445" actId="1076"/>
          <ac:cxnSpMkLst>
            <pc:docMk/>
            <pc:sldMk cId="188601240" sldId="408"/>
            <ac:cxnSpMk id="9" creationId="{D2352C26-E3A5-779C-FB68-A2F6E14F7676}"/>
          </ac:cxnSpMkLst>
        </pc:cxnChg>
      </pc:sldChg>
      <pc:sldChg chg="addSp modSp new mod">
        <pc:chgData name="Fabio Di Troia" userId="7de80edd88c2c9de" providerId="LiveId" clId="{EF1EE7CD-3703-4AA4-9E93-ACB9CE45904E}" dt="2024-03-19T00:14:01.232" v="9327" actId="1036"/>
        <pc:sldMkLst>
          <pc:docMk/>
          <pc:sldMk cId="981683404" sldId="409"/>
        </pc:sldMkLst>
        <pc:picChg chg="add mod">
          <ac:chgData name="Fabio Di Troia" userId="7de80edd88c2c9de" providerId="LiveId" clId="{EF1EE7CD-3703-4AA4-9E93-ACB9CE45904E}" dt="2024-03-19T00:14:01.232" v="9327" actId="1036"/>
          <ac:picMkLst>
            <pc:docMk/>
            <pc:sldMk cId="981683404" sldId="409"/>
            <ac:picMk id="3" creationId="{57A31A96-6C6D-74D6-D2E6-E984BE030F35}"/>
          </ac:picMkLst>
        </pc:picChg>
        <pc:picChg chg="add mod">
          <ac:chgData name="Fabio Di Troia" userId="7de80edd88c2c9de" providerId="LiveId" clId="{EF1EE7CD-3703-4AA4-9E93-ACB9CE45904E}" dt="2024-03-19T00:14:00.767" v="9326" actId="1036"/>
          <ac:picMkLst>
            <pc:docMk/>
            <pc:sldMk cId="981683404" sldId="409"/>
            <ac:picMk id="5" creationId="{34D4C027-BCE6-0B06-97AF-5DE352B76B5D}"/>
          </ac:picMkLst>
        </pc:picChg>
        <pc:picChg chg="add mod">
          <ac:chgData name="Fabio Di Troia" userId="7de80edd88c2c9de" providerId="LiveId" clId="{EF1EE7CD-3703-4AA4-9E93-ACB9CE45904E}" dt="2024-03-19T00:14:00.183" v="9324" actId="1036"/>
          <ac:picMkLst>
            <pc:docMk/>
            <pc:sldMk cId="981683404" sldId="409"/>
            <ac:picMk id="7" creationId="{C6E881AF-7E01-7743-9877-09ECC7BCB47D}"/>
          </ac:picMkLst>
        </pc:picChg>
      </pc:sldChg>
      <pc:sldChg chg="addSp modSp new mod">
        <pc:chgData name="Fabio Di Troia" userId="7de80edd88c2c9de" providerId="LiveId" clId="{EF1EE7CD-3703-4AA4-9E93-ACB9CE45904E}" dt="2024-03-19T18:46:49.933" v="10603" actId="20577"/>
        <pc:sldMkLst>
          <pc:docMk/>
          <pc:sldMk cId="1664955743" sldId="410"/>
        </pc:sldMkLst>
        <pc:spChg chg="add mod">
          <ac:chgData name="Fabio Di Troia" userId="7de80edd88c2c9de" providerId="LiveId" clId="{EF1EE7CD-3703-4AA4-9E93-ACB9CE45904E}" dt="2024-03-19T18:46:49.933" v="10603" actId="20577"/>
          <ac:spMkLst>
            <pc:docMk/>
            <pc:sldMk cId="1664955743" sldId="410"/>
            <ac:spMk id="4" creationId="{D40FF361-AF7B-8781-8D6B-AD44013B0100}"/>
          </ac:spMkLst>
        </pc:spChg>
        <pc:picChg chg="add">
          <ac:chgData name="Fabio Di Troia" userId="7de80edd88c2c9de" providerId="LiveId" clId="{EF1EE7CD-3703-4AA4-9E93-ACB9CE45904E}" dt="2024-03-19T18:44:09.770" v="10545" actId="22"/>
          <ac:picMkLst>
            <pc:docMk/>
            <pc:sldMk cId="1664955743" sldId="410"/>
            <ac:picMk id="3" creationId="{375E2AEA-4A3E-48A1-092E-1AA6EFECE840}"/>
          </ac:picMkLst>
        </pc:picChg>
        <pc:cxnChg chg="add mod">
          <ac:chgData name="Fabio Di Troia" userId="7de80edd88c2c9de" providerId="LiveId" clId="{EF1EE7CD-3703-4AA4-9E93-ACB9CE45904E}" dt="2024-03-19T18:46:43.973" v="10590" actId="14100"/>
          <ac:cxnSpMkLst>
            <pc:docMk/>
            <pc:sldMk cId="1664955743" sldId="410"/>
            <ac:cxnSpMk id="5" creationId="{C365F050-5F33-0BF2-A3D0-553B7387F6CE}"/>
          </ac:cxnSpMkLst>
        </pc:cxnChg>
      </pc:sldChg>
      <pc:sldChg chg="addSp delSp modSp add mod">
        <pc:chgData name="Fabio Di Troia" userId="7de80edd88c2c9de" providerId="LiveId" clId="{EF1EE7CD-3703-4AA4-9E93-ACB9CE45904E}" dt="2024-03-19T18:59:22.844" v="10634" actId="207"/>
        <pc:sldMkLst>
          <pc:docMk/>
          <pc:sldMk cId="1801880275" sldId="411"/>
        </pc:sldMkLst>
        <pc:spChg chg="add mod">
          <ac:chgData name="Fabio Di Troia" userId="7de80edd88c2c9de" providerId="LiveId" clId="{EF1EE7CD-3703-4AA4-9E93-ACB9CE45904E}" dt="2024-03-19T18:57:58.673" v="10629" actId="13822"/>
          <ac:spMkLst>
            <pc:docMk/>
            <pc:sldMk cId="1801880275" sldId="411"/>
            <ac:spMk id="4" creationId="{AC098EF4-DDBB-8787-3177-87B0F33339C4}"/>
          </ac:spMkLst>
        </pc:spChg>
        <pc:spChg chg="del">
          <ac:chgData name="Fabio Di Troia" userId="7de80edd88c2c9de" providerId="LiveId" clId="{EF1EE7CD-3703-4AA4-9E93-ACB9CE45904E}" dt="2024-03-19T18:57:24.135" v="10610" actId="478"/>
          <ac:spMkLst>
            <pc:docMk/>
            <pc:sldMk cId="1801880275" sldId="411"/>
            <ac:spMk id="7" creationId="{D633DA5A-B40F-DE03-7636-D5BC473E7390}"/>
          </ac:spMkLst>
        </pc:spChg>
        <pc:spChg chg="del">
          <ac:chgData name="Fabio Di Troia" userId="7de80edd88c2c9de" providerId="LiveId" clId="{EF1EE7CD-3703-4AA4-9E93-ACB9CE45904E}" dt="2024-03-19T18:57:24.135" v="10610" actId="478"/>
          <ac:spMkLst>
            <pc:docMk/>
            <pc:sldMk cId="1801880275" sldId="411"/>
            <ac:spMk id="11" creationId="{78625D97-230B-9881-6DB6-B28616826532}"/>
          </ac:spMkLst>
        </pc:spChg>
        <pc:spChg chg="del">
          <ac:chgData name="Fabio Di Troia" userId="7de80edd88c2c9de" providerId="LiveId" clId="{EF1EE7CD-3703-4AA4-9E93-ACB9CE45904E}" dt="2024-03-19T18:57:24.135" v="10610" actId="478"/>
          <ac:spMkLst>
            <pc:docMk/>
            <pc:sldMk cId="1801880275" sldId="411"/>
            <ac:spMk id="15" creationId="{3DDB5BEC-40CC-F628-7E7C-BFF294CE2F9A}"/>
          </ac:spMkLst>
        </pc:spChg>
        <pc:spChg chg="del">
          <ac:chgData name="Fabio Di Troia" userId="7de80edd88c2c9de" providerId="LiveId" clId="{EF1EE7CD-3703-4AA4-9E93-ACB9CE45904E}" dt="2024-03-19T18:57:24.135" v="10610" actId="478"/>
          <ac:spMkLst>
            <pc:docMk/>
            <pc:sldMk cId="1801880275" sldId="411"/>
            <ac:spMk id="19" creationId="{A87338E3-2A74-7407-8AFA-BC7D3B1D3638}"/>
          </ac:spMkLst>
        </pc:spChg>
        <pc:spChg chg="mod">
          <ac:chgData name="Fabio Di Troia" userId="7de80edd88c2c9de" providerId="LiveId" clId="{EF1EE7CD-3703-4AA4-9E93-ACB9CE45904E}" dt="2024-03-19T18:59:08.635" v="10633" actId="207"/>
          <ac:spMkLst>
            <pc:docMk/>
            <pc:sldMk cId="1801880275" sldId="411"/>
            <ac:spMk id="23" creationId="{94198123-2B9C-D676-F35C-E4900E4F95EC}"/>
          </ac:spMkLst>
        </pc:spChg>
        <pc:spChg chg="mod">
          <ac:chgData name="Fabio Di Troia" userId="7de80edd88c2c9de" providerId="LiveId" clId="{EF1EE7CD-3703-4AA4-9E93-ACB9CE45904E}" dt="2024-03-19T18:59:22.844" v="10634" actId="207"/>
          <ac:spMkLst>
            <pc:docMk/>
            <pc:sldMk cId="1801880275" sldId="411"/>
            <ac:spMk id="27" creationId="{91A4D99E-114A-6628-79E6-1F6453FDF709}"/>
          </ac:spMkLst>
        </pc:spChg>
        <pc:cxnChg chg="add mod">
          <ac:chgData name="Fabio Di Troia" userId="7de80edd88c2c9de" providerId="LiveId" clId="{EF1EE7CD-3703-4AA4-9E93-ACB9CE45904E}" dt="2024-03-19T18:58:09.511" v="10632" actId="14100"/>
          <ac:cxnSpMkLst>
            <pc:docMk/>
            <pc:sldMk cId="1801880275" sldId="411"/>
            <ac:cxnSpMk id="5" creationId="{46113C39-C3DA-2422-1204-531CF0913DE8}"/>
          </ac:cxnSpMkLst>
        </pc:cxnChg>
        <pc:cxnChg chg="del mod">
          <ac:chgData name="Fabio Di Troia" userId="7de80edd88c2c9de" providerId="LiveId" clId="{EF1EE7CD-3703-4AA4-9E93-ACB9CE45904E}" dt="2024-03-19T18:57:24.135" v="10610" actId="478"/>
          <ac:cxnSpMkLst>
            <pc:docMk/>
            <pc:sldMk cId="1801880275" sldId="411"/>
            <ac:cxnSpMk id="28" creationId="{EFDD856E-1A05-D019-88D7-00C04357E4B3}"/>
          </ac:cxnSpMkLst>
        </pc:cxnChg>
        <pc:cxnChg chg="del mod">
          <ac:chgData name="Fabio Di Troia" userId="7de80edd88c2c9de" providerId="LiveId" clId="{EF1EE7CD-3703-4AA4-9E93-ACB9CE45904E}" dt="2024-03-19T18:57:24.135" v="10610" actId="478"/>
          <ac:cxnSpMkLst>
            <pc:docMk/>
            <pc:sldMk cId="1801880275" sldId="411"/>
            <ac:cxnSpMk id="31" creationId="{629C634C-0F4B-C17C-376E-D821C4845169}"/>
          </ac:cxnSpMkLst>
        </pc:cxnChg>
        <pc:cxnChg chg="del mod">
          <ac:chgData name="Fabio Di Troia" userId="7de80edd88c2c9de" providerId="LiveId" clId="{EF1EE7CD-3703-4AA4-9E93-ACB9CE45904E}" dt="2024-03-19T18:57:24.135" v="10610" actId="478"/>
          <ac:cxnSpMkLst>
            <pc:docMk/>
            <pc:sldMk cId="1801880275" sldId="411"/>
            <ac:cxnSpMk id="34" creationId="{1BD3340F-8881-FDBD-BFEA-E5150C082F12}"/>
          </ac:cxnSpMkLst>
        </pc:cxnChg>
        <pc:cxnChg chg="del mod">
          <ac:chgData name="Fabio Di Troia" userId="7de80edd88c2c9de" providerId="LiveId" clId="{EF1EE7CD-3703-4AA4-9E93-ACB9CE45904E}" dt="2024-03-19T18:57:24.135" v="10610" actId="478"/>
          <ac:cxnSpMkLst>
            <pc:docMk/>
            <pc:sldMk cId="1801880275" sldId="411"/>
            <ac:cxnSpMk id="37" creationId="{1D9BA8DC-D324-39CA-BA1C-82176DD61A7B}"/>
          </ac:cxnSpMkLst>
        </pc:cxnChg>
      </pc:sldChg>
    </pc:docChg>
  </pc:docChgLst>
  <pc:docChgLst>
    <pc:chgData name="Fabio Di Troia" userId="7de80edd88c2c9de" providerId="LiveId" clId="{B1A6D9F6-FD79-164C-BB80-84F5DC6F89DE}"/>
    <pc:docChg chg="custSel addSld delSld modSld sldOrd">
      <pc:chgData name="Fabio Di Troia" userId="7de80edd88c2c9de" providerId="LiveId" clId="{B1A6D9F6-FD79-164C-BB80-84F5DC6F89DE}" dt="2024-03-28T21:28:08.348" v="125" actId="20577"/>
      <pc:docMkLst>
        <pc:docMk/>
      </pc:docMkLst>
      <pc:sldChg chg="del">
        <pc:chgData name="Fabio Di Troia" userId="7de80edd88c2c9de" providerId="LiveId" clId="{B1A6D9F6-FD79-164C-BB80-84F5DC6F89DE}" dt="2024-03-28T21:23:24.059" v="0" actId="2696"/>
        <pc:sldMkLst>
          <pc:docMk/>
          <pc:sldMk cId="1916087582" sldId="422"/>
        </pc:sldMkLst>
      </pc:sldChg>
      <pc:sldChg chg="addSp delSp modSp new mod ord modNotesTx">
        <pc:chgData name="Fabio Di Troia" userId="7de80edd88c2c9de" providerId="LiveId" clId="{B1A6D9F6-FD79-164C-BB80-84F5DC6F89DE}" dt="2024-03-28T21:28:08.348" v="125" actId="20577"/>
        <pc:sldMkLst>
          <pc:docMk/>
          <pc:sldMk cId="2539478173" sldId="422"/>
        </pc:sldMkLst>
        <pc:spChg chg="del">
          <ac:chgData name="Fabio Di Troia" userId="7de80edd88c2c9de" providerId="LiveId" clId="{B1A6D9F6-FD79-164C-BB80-84F5DC6F89DE}" dt="2024-03-28T21:27:41.114" v="6" actId="478"/>
          <ac:spMkLst>
            <pc:docMk/>
            <pc:sldMk cId="2539478173" sldId="422"/>
            <ac:spMk id="2" creationId="{3A2ED0BD-FA6D-A9FC-3B1F-3B5BA12AD7A7}"/>
          </ac:spMkLst>
        </pc:spChg>
        <pc:spChg chg="del">
          <ac:chgData name="Fabio Di Troia" userId="7de80edd88c2c9de" providerId="LiveId" clId="{B1A6D9F6-FD79-164C-BB80-84F5DC6F89DE}" dt="2024-03-28T21:27:38.483" v="5"/>
          <ac:spMkLst>
            <pc:docMk/>
            <pc:sldMk cId="2539478173" sldId="422"/>
            <ac:spMk id="3" creationId="{8252C2CF-047B-DD1F-8EE2-680D732DC057}"/>
          </ac:spMkLst>
        </pc:spChg>
        <pc:picChg chg="add mod">
          <ac:chgData name="Fabio Di Troia" userId="7de80edd88c2c9de" providerId="LiveId" clId="{B1A6D9F6-FD79-164C-BB80-84F5DC6F89DE}" dt="2024-03-28T21:27:43.221" v="7" actId="1076"/>
          <ac:picMkLst>
            <pc:docMk/>
            <pc:sldMk cId="2539478173" sldId="422"/>
            <ac:picMk id="4" creationId="{2DB9DE1E-C78E-DD69-B1AA-963F228AA7B2}"/>
          </ac:picMkLst>
        </pc:picChg>
      </pc:sldChg>
      <pc:sldChg chg="del">
        <pc:chgData name="Fabio Di Troia" userId="7de80edd88c2c9de" providerId="LiveId" clId="{B1A6D9F6-FD79-164C-BB80-84F5DC6F89DE}" dt="2024-03-28T21:23:25.072" v="1" actId="2696"/>
        <pc:sldMkLst>
          <pc:docMk/>
          <pc:sldMk cId="3097476188" sldId="423"/>
        </pc:sldMkLst>
      </pc:sldChg>
      <pc:sldChg chg="del">
        <pc:chgData name="Fabio Di Troia" userId="7de80edd88c2c9de" providerId="LiveId" clId="{B1A6D9F6-FD79-164C-BB80-84F5DC6F89DE}" dt="2024-03-28T21:23:25.647" v="2" actId="2696"/>
        <pc:sldMkLst>
          <pc:docMk/>
          <pc:sldMk cId="944027706" sldId="424"/>
        </pc:sldMkLst>
      </pc:sldChg>
    </pc:docChg>
  </pc:docChgLst>
  <pc:docChgLst>
    <pc:chgData name="Fabio Di Troia" userId="7de80edd88c2c9de" providerId="LiveId" clId="{720D1B71-0C2C-40B8-84BA-6D89B36ED25E}"/>
    <pc:docChg chg="undo custSel addSld delSld modSld sldOrd modMainMaster">
      <pc:chgData name="Fabio Di Troia" userId="7de80edd88c2c9de" providerId="LiveId" clId="{720D1B71-0C2C-40B8-84BA-6D89B36ED25E}" dt="2024-03-12T01:53:27.512" v="4176" actId="47"/>
      <pc:docMkLst>
        <pc:docMk/>
      </pc:docMkLst>
      <pc:sldChg chg="setBg">
        <pc:chgData name="Fabio Di Troia" userId="7de80edd88c2c9de" providerId="LiveId" clId="{720D1B71-0C2C-40B8-84BA-6D89B36ED25E}" dt="2024-03-11T23:45:43.991" v="2662"/>
        <pc:sldMkLst>
          <pc:docMk/>
          <pc:sldMk cId="819803471" sldId="256"/>
        </pc:sldMkLst>
      </pc:sldChg>
      <pc:sldChg chg="setBg">
        <pc:chgData name="Fabio Di Troia" userId="7de80edd88c2c9de" providerId="LiveId" clId="{720D1B71-0C2C-40B8-84BA-6D89B36ED25E}" dt="2024-03-11T23:45:43.991" v="2662"/>
        <pc:sldMkLst>
          <pc:docMk/>
          <pc:sldMk cId="1178334335" sldId="258"/>
        </pc:sldMkLst>
      </pc:sldChg>
      <pc:sldChg chg="addSp delSp modSp mod">
        <pc:chgData name="Fabio Di Troia" userId="7de80edd88c2c9de" providerId="LiveId" clId="{720D1B71-0C2C-40B8-84BA-6D89B36ED25E}" dt="2024-03-11T19:04:35.475" v="383" actId="123"/>
        <pc:sldMkLst>
          <pc:docMk/>
          <pc:sldMk cId="1592920709" sldId="260"/>
        </pc:sldMkLst>
        <pc:spChg chg="mod">
          <ac:chgData name="Fabio Di Troia" userId="7de80edd88c2c9de" providerId="LiveId" clId="{720D1B71-0C2C-40B8-84BA-6D89B36ED25E}" dt="2024-03-11T19:04:35.475" v="383" actId="123"/>
          <ac:spMkLst>
            <pc:docMk/>
            <pc:sldMk cId="1592920709" sldId="260"/>
            <ac:spMk id="3" creationId="{1BF9D638-83D9-9F92-A54F-9F859066C563}"/>
          </ac:spMkLst>
        </pc:spChg>
        <pc:spChg chg="add">
          <ac:chgData name="Fabio Di Troia" userId="7de80edd88c2c9de" providerId="LiveId" clId="{720D1B71-0C2C-40B8-84BA-6D89B36ED25E}" dt="2024-03-11T19:01:53.770" v="340"/>
          <ac:spMkLst>
            <pc:docMk/>
            <pc:sldMk cId="1592920709" sldId="260"/>
            <ac:spMk id="5" creationId="{E52958D2-B85D-A36A-22EE-88B5D09CC941}"/>
          </ac:spMkLst>
        </pc:spChg>
        <pc:spChg chg="add del mod">
          <ac:chgData name="Fabio Di Troia" userId="7de80edd88c2c9de" providerId="LiveId" clId="{720D1B71-0C2C-40B8-84BA-6D89B36ED25E}" dt="2024-03-11T19:02:02.440" v="343" actId="478"/>
          <ac:spMkLst>
            <pc:docMk/>
            <pc:sldMk cId="1592920709" sldId="260"/>
            <ac:spMk id="6" creationId="{280F4E56-4559-2C40-F1CC-20EB8E8E5305}"/>
          </ac:spMkLst>
        </pc:spChg>
        <pc:spChg chg="add del mod">
          <ac:chgData name="Fabio Di Troia" userId="7de80edd88c2c9de" providerId="LiveId" clId="{720D1B71-0C2C-40B8-84BA-6D89B36ED25E}" dt="2024-03-11T19:03:23.143" v="363"/>
          <ac:spMkLst>
            <pc:docMk/>
            <pc:sldMk cId="1592920709" sldId="260"/>
            <ac:spMk id="7" creationId="{67C2C4AC-B5A7-B2D4-08FB-37F49474AB38}"/>
          </ac:spMkLst>
        </pc:spChg>
        <pc:picChg chg="add mod">
          <ac:chgData name="Fabio Di Troia" userId="7de80edd88c2c9de" providerId="LiveId" clId="{720D1B71-0C2C-40B8-84BA-6D89B36ED25E}" dt="2024-03-11T18:53:44.757" v="233" actId="1076"/>
          <ac:picMkLst>
            <pc:docMk/>
            <pc:sldMk cId="1592920709" sldId="260"/>
            <ac:picMk id="4" creationId="{E6C3E861-7E59-BCFC-BBF6-2D974DE38419}"/>
          </ac:picMkLst>
        </pc:picChg>
      </pc:sldChg>
      <pc:sldChg chg="delSp del mod">
        <pc:chgData name="Fabio Di Troia" userId="7de80edd88c2c9de" providerId="LiveId" clId="{720D1B71-0C2C-40B8-84BA-6D89B36ED25E}" dt="2024-03-11T19:04:37.186" v="384" actId="47"/>
        <pc:sldMkLst>
          <pc:docMk/>
          <pc:sldMk cId="47579110" sldId="261"/>
        </pc:sldMkLst>
        <pc:picChg chg="del">
          <ac:chgData name="Fabio Di Troia" userId="7de80edd88c2c9de" providerId="LiveId" clId="{720D1B71-0C2C-40B8-84BA-6D89B36ED25E}" dt="2024-03-11T19:04:21.908" v="381" actId="478"/>
          <ac:picMkLst>
            <pc:docMk/>
            <pc:sldMk cId="47579110" sldId="261"/>
            <ac:picMk id="3" creationId="{206D1FD9-A2DD-08F1-3990-F59E8D134903}"/>
          </ac:picMkLst>
        </pc:picChg>
      </pc:sldChg>
      <pc:sldChg chg="addSp modSp mod">
        <pc:chgData name="Fabio Di Troia" userId="7de80edd88c2c9de" providerId="LiveId" clId="{720D1B71-0C2C-40B8-84BA-6D89B36ED25E}" dt="2024-03-11T19:24:40.720" v="552" actId="1076"/>
        <pc:sldMkLst>
          <pc:docMk/>
          <pc:sldMk cId="1877910168" sldId="262"/>
        </pc:sldMkLst>
        <pc:spChg chg="mod">
          <ac:chgData name="Fabio Di Troia" userId="7de80edd88c2c9de" providerId="LiveId" clId="{720D1B71-0C2C-40B8-84BA-6D89B36ED25E}" dt="2024-03-11T19:24:00.105" v="541" actId="21"/>
          <ac:spMkLst>
            <pc:docMk/>
            <pc:sldMk cId="1877910168" sldId="262"/>
            <ac:spMk id="3" creationId="{BB524163-27AB-9310-E102-6E3BC01C48F1}"/>
          </ac:spMkLst>
        </pc:spChg>
        <pc:spChg chg="add mod">
          <ac:chgData name="Fabio Di Troia" userId="7de80edd88c2c9de" providerId="LiveId" clId="{720D1B71-0C2C-40B8-84BA-6D89B36ED25E}" dt="2024-03-11T19:24:40.720" v="552" actId="1076"/>
          <ac:spMkLst>
            <pc:docMk/>
            <pc:sldMk cId="1877910168" sldId="262"/>
            <ac:spMk id="7" creationId="{AC1591C1-8C7E-C25C-977E-AC4779C3E2B0}"/>
          </ac:spMkLst>
        </pc:spChg>
        <pc:picChg chg="mod">
          <ac:chgData name="Fabio Di Troia" userId="7de80edd88c2c9de" providerId="LiveId" clId="{720D1B71-0C2C-40B8-84BA-6D89B36ED25E}" dt="2024-03-11T19:24:02.126" v="542" actId="1076"/>
          <ac:picMkLst>
            <pc:docMk/>
            <pc:sldMk cId="1877910168" sldId="262"/>
            <ac:picMk id="5" creationId="{3417EE9D-353A-58BE-D098-454EE9714F49}"/>
          </ac:picMkLst>
        </pc:picChg>
      </pc:sldChg>
      <pc:sldChg chg="modSp mod">
        <pc:chgData name="Fabio Di Troia" userId="7de80edd88c2c9de" providerId="LiveId" clId="{720D1B71-0C2C-40B8-84BA-6D89B36ED25E}" dt="2024-03-11T19:28:06.125" v="637" actId="207"/>
        <pc:sldMkLst>
          <pc:docMk/>
          <pc:sldMk cId="2762590532" sldId="263"/>
        </pc:sldMkLst>
        <pc:spChg chg="mod">
          <ac:chgData name="Fabio Di Troia" userId="7de80edd88c2c9de" providerId="LiveId" clId="{720D1B71-0C2C-40B8-84BA-6D89B36ED25E}" dt="2024-03-11T19:28:06.125" v="637" actId="207"/>
          <ac:spMkLst>
            <pc:docMk/>
            <pc:sldMk cId="2762590532" sldId="263"/>
            <ac:spMk id="3" creationId="{BB524163-27AB-9310-E102-6E3BC01C48F1}"/>
          </ac:spMkLst>
        </pc:spChg>
      </pc:sldChg>
      <pc:sldChg chg="modSp mod">
        <pc:chgData name="Fabio Di Troia" userId="7de80edd88c2c9de" providerId="LiveId" clId="{720D1B71-0C2C-40B8-84BA-6D89B36ED25E}" dt="2024-03-11T19:31:36.792" v="708" actId="207"/>
        <pc:sldMkLst>
          <pc:docMk/>
          <pc:sldMk cId="416831351" sldId="264"/>
        </pc:sldMkLst>
        <pc:spChg chg="mod">
          <ac:chgData name="Fabio Di Troia" userId="7de80edd88c2c9de" providerId="LiveId" clId="{720D1B71-0C2C-40B8-84BA-6D89B36ED25E}" dt="2024-03-11T19:31:36.792" v="708" actId="207"/>
          <ac:spMkLst>
            <pc:docMk/>
            <pc:sldMk cId="416831351" sldId="264"/>
            <ac:spMk id="3" creationId="{BB524163-27AB-9310-E102-6E3BC01C48F1}"/>
          </ac:spMkLst>
        </pc:spChg>
      </pc:sldChg>
      <pc:sldChg chg="delSp modSp mod">
        <pc:chgData name="Fabio Di Troia" userId="7de80edd88c2c9de" providerId="LiveId" clId="{720D1B71-0C2C-40B8-84BA-6D89B36ED25E}" dt="2024-03-11T19:37:02.750" v="806" actId="12"/>
        <pc:sldMkLst>
          <pc:docMk/>
          <pc:sldMk cId="1017591548" sldId="265"/>
        </pc:sldMkLst>
        <pc:spChg chg="mod">
          <ac:chgData name="Fabio Di Troia" userId="7de80edd88c2c9de" providerId="LiveId" clId="{720D1B71-0C2C-40B8-84BA-6D89B36ED25E}" dt="2024-03-11T19:37:02.750" v="806" actId="12"/>
          <ac:spMkLst>
            <pc:docMk/>
            <pc:sldMk cId="1017591548" sldId="265"/>
            <ac:spMk id="3" creationId="{8A840139-C5EA-ABC0-5BBA-C014D68C9ED3}"/>
          </ac:spMkLst>
        </pc:spChg>
        <pc:picChg chg="del">
          <ac:chgData name="Fabio Di Troia" userId="7de80edd88c2c9de" providerId="LiveId" clId="{720D1B71-0C2C-40B8-84BA-6D89B36ED25E}" dt="2024-03-11T06:24:11.781" v="210" actId="478"/>
          <ac:picMkLst>
            <pc:docMk/>
            <pc:sldMk cId="1017591548" sldId="265"/>
            <ac:picMk id="5" creationId="{A24266D9-2DF0-E225-EF6F-473DAB14CD29}"/>
          </ac:picMkLst>
        </pc:picChg>
      </pc:sldChg>
      <pc:sldChg chg="addSp delSp modSp mod ord delAnim modAnim modNotesTx">
        <pc:chgData name="Fabio Di Troia" userId="7de80edd88c2c9de" providerId="LiveId" clId="{720D1B71-0C2C-40B8-84BA-6D89B36ED25E}" dt="2024-03-12T01:27:55.383" v="3917" actId="20577"/>
        <pc:sldMkLst>
          <pc:docMk/>
          <pc:sldMk cId="1185983210" sldId="266"/>
        </pc:sldMkLst>
        <pc:spChg chg="mod">
          <ac:chgData name="Fabio Di Troia" userId="7de80edd88c2c9de" providerId="LiveId" clId="{720D1B71-0C2C-40B8-84BA-6D89B36ED25E}" dt="2024-03-11T19:44:46.427" v="1134" actId="1035"/>
          <ac:spMkLst>
            <pc:docMk/>
            <pc:sldMk cId="1185983210" sldId="266"/>
            <ac:spMk id="2" creationId="{26B75B61-C08D-0067-FE00-C9D13208EBAC}"/>
          </ac:spMkLst>
        </pc:spChg>
        <pc:spChg chg="del mod">
          <ac:chgData name="Fabio Di Troia" userId="7de80edd88c2c9de" providerId="LiveId" clId="{720D1B71-0C2C-40B8-84BA-6D89B36ED25E}" dt="2024-03-11T19:51:50.659" v="1378" actId="478"/>
          <ac:spMkLst>
            <pc:docMk/>
            <pc:sldMk cId="1185983210" sldId="266"/>
            <ac:spMk id="3" creationId="{8EA2FEF5-1977-9FAD-DC1F-409D98C83E32}"/>
          </ac:spMkLst>
        </pc:spChg>
        <pc:spChg chg="add mod">
          <ac:chgData name="Fabio Di Troia" userId="7de80edd88c2c9de" providerId="LiveId" clId="{720D1B71-0C2C-40B8-84BA-6D89B36ED25E}" dt="2024-03-11T19:52:05.880" v="1382" actId="1076"/>
          <ac:spMkLst>
            <pc:docMk/>
            <pc:sldMk cId="1185983210" sldId="266"/>
            <ac:spMk id="10" creationId="{ECC2FC4F-4899-47B8-1572-C470EA3F8FBD}"/>
          </ac:spMkLst>
        </pc:spChg>
        <pc:spChg chg="add mod">
          <ac:chgData name="Fabio Di Troia" userId="7de80edd88c2c9de" providerId="LiveId" clId="{720D1B71-0C2C-40B8-84BA-6D89B36ED25E}" dt="2024-03-11T19:53:13.280" v="1402" actId="1036"/>
          <ac:spMkLst>
            <pc:docMk/>
            <pc:sldMk cId="1185983210" sldId="266"/>
            <ac:spMk id="11" creationId="{79320472-BDB7-FDD9-DC95-D22A8072D16F}"/>
          </ac:spMkLst>
        </pc:spChg>
        <pc:spChg chg="add del mod">
          <ac:chgData name="Fabio Di Troia" userId="7de80edd88c2c9de" providerId="LiveId" clId="{720D1B71-0C2C-40B8-84BA-6D89B36ED25E}" dt="2024-03-11T19:53:30.070" v="1403" actId="478"/>
          <ac:spMkLst>
            <pc:docMk/>
            <pc:sldMk cId="1185983210" sldId="266"/>
            <ac:spMk id="12" creationId="{C54C2AE3-94F4-FCA2-F776-B7E2AEDBD098}"/>
          </ac:spMkLst>
        </pc:spChg>
        <pc:spChg chg="add mod">
          <ac:chgData name="Fabio Di Troia" userId="7de80edd88c2c9de" providerId="LiveId" clId="{720D1B71-0C2C-40B8-84BA-6D89B36ED25E}" dt="2024-03-11T19:52:15.073" v="1385" actId="1076"/>
          <ac:spMkLst>
            <pc:docMk/>
            <pc:sldMk cId="1185983210" sldId="266"/>
            <ac:spMk id="13" creationId="{24CF6073-17F3-E53D-665C-FBFCC1E5503D}"/>
          </ac:spMkLst>
        </pc:spChg>
        <pc:spChg chg="add mod">
          <ac:chgData name="Fabio Di Troia" userId="7de80edd88c2c9de" providerId="LiveId" clId="{720D1B71-0C2C-40B8-84BA-6D89B36ED25E}" dt="2024-03-11T19:52:58.013" v="1397" actId="1076"/>
          <ac:spMkLst>
            <pc:docMk/>
            <pc:sldMk cId="1185983210" sldId="266"/>
            <ac:spMk id="14" creationId="{77D444A3-5E84-8C3D-055C-ECD80EB2777A}"/>
          </ac:spMkLst>
        </pc:spChg>
        <pc:spChg chg="add mod">
          <ac:chgData name="Fabio Di Troia" userId="7de80edd88c2c9de" providerId="LiveId" clId="{720D1B71-0C2C-40B8-84BA-6D89B36ED25E}" dt="2024-03-11T19:53:05.422" v="1400" actId="14100"/>
          <ac:spMkLst>
            <pc:docMk/>
            <pc:sldMk cId="1185983210" sldId="266"/>
            <ac:spMk id="16" creationId="{0AFA9A37-422F-A99C-92A8-C21F0586F886}"/>
          </ac:spMkLst>
        </pc:spChg>
        <pc:spChg chg="add del mod">
          <ac:chgData name="Fabio Di Troia" userId="7de80edd88c2c9de" providerId="LiveId" clId="{720D1B71-0C2C-40B8-84BA-6D89B36ED25E}" dt="2024-03-11T19:51:51.999" v="1379" actId="478"/>
          <ac:spMkLst>
            <pc:docMk/>
            <pc:sldMk cId="1185983210" sldId="266"/>
            <ac:spMk id="26" creationId="{9CF58945-F748-736C-D248-3BC41BA06CD9}"/>
          </ac:spMkLst>
        </pc:spChg>
        <pc:spChg chg="add mod">
          <ac:chgData name="Fabio Di Troia" userId="7de80edd88c2c9de" providerId="LiveId" clId="{720D1B71-0C2C-40B8-84BA-6D89B36ED25E}" dt="2024-03-11T19:53:58.207" v="1420" actId="1037"/>
          <ac:spMkLst>
            <pc:docMk/>
            <pc:sldMk cId="1185983210" sldId="266"/>
            <ac:spMk id="33" creationId="{6CB49B21-810A-3EDA-B2FD-67DA5711B3ED}"/>
          </ac:spMkLst>
        </pc:spChg>
        <pc:picChg chg="del">
          <ac:chgData name="Fabio Di Troia" userId="7de80edd88c2c9de" providerId="LiveId" clId="{720D1B71-0C2C-40B8-84BA-6D89B36ED25E}" dt="2024-03-11T06:25:53.097" v="213" actId="478"/>
          <ac:picMkLst>
            <pc:docMk/>
            <pc:sldMk cId="1185983210" sldId="266"/>
            <ac:picMk id="5" creationId="{933BC185-D244-6BCC-66F5-E335B0FD4605}"/>
          </ac:picMkLst>
        </pc:picChg>
        <pc:picChg chg="add mod">
          <ac:chgData name="Fabio Di Troia" userId="7de80edd88c2c9de" providerId="LiveId" clId="{720D1B71-0C2C-40B8-84BA-6D89B36ED25E}" dt="2024-03-11T19:52:33.465" v="1392" actId="1076"/>
          <ac:picMkLst>
            <pc:docMk/>
            <pc:sldMk cId="1185983210" sldId="266"/>
            <ac:picMk id="7" creationId="{7152771A-7186-51E3-17BC-EC91FCE5B8E6}"/>
          </ac:picMkLst>
        </pc:picChg>
        <pc:picChg chg="add del mod">
          <ac:chgData name="Fabio Di Troia" userId="7de80edd88c2c9de" providerId="LiveId" clId="{720D1B71-0C2C-40B8-84BA-6D89B36ED25E}" dt="2024-03-11T19:45:13.389" v="1149" actId="478"/>
          <ac:picMkLst>
            <pc:docMk/>
            <pc:sldMk cId="1185983210" sldId="266"/>
            <ac:picMk id="9" creationId="{4FBB9B95-C351-7688-8CE1-E0023F22C8FB}"/>
          </ac:picMkLst>
        </pc:picChg>
        <pc:cxnChg chg="add mod">
          <ac:chgData name="Fabio Di Troia" userId="7de80edd88c2c9de" providerId="LiveId" clId="{720D1B71-0C2C-40B8-84BA-6D89B36ED25E}" dt="2024-03-11T19:52:10.374" v="1384" actId="14100"/>
          <ac:cxnSpMkLst>
            <pc:docMk/>
            <pc:sldMk cId="1185983210" sldId="266"/>
            <ac:cxnSpMk id="15" creationId="{1BC604F2-0B50-1334-F648-F494BD480EDA}"/>
          </ac:cxnSpMkLst>
        </pc:cxnChg>
        <pc:cxnChg chg="add del mod">
          <ac:chgData name="Fabio Di Troia" userId="7de80edd88c2c9de" providerId="LiveId" clId="{720D1B71-0C2C-40B8-84BA-6D89B36ED25E}" dt="2024-03-11T19:53:31.195" v="1404" actId="478"/>
          <ac:cxnSpMkLst>
            <pc:docMk/>
            <pc:sldMk cId="1185983210" sldId="266"/>
            <ac:cxnSpMk id="17" creationId="{2C4EC107-8858-B384-0A5A-4E98CE948BB3}"/>
          </ac:cxnSpMkLst>
        </pc:cxnChg>
        <pc:cxnChg chg="add mod">
          <ac:chgData name="Fabio Di Troia" userId="7de80edd88c2c9de" providerId="LiveId" clId="{720D1B71-0C2C-40B8-84BA-6D89B36ED25E}" dt="2024-03-11T19:52:19.582" v="1386" actId="14100"/>
          <ac:cxnSpMkLst>
            <pc:docMk/>
            <pc:sldMk cId="1185983210" sldId="266"/>
            <ac:cxnSpMk id="18" creationId="{BAFC3211-7E81-3C66-A2A5-7D58C68AF3EC}"/>
          </ac:cxnSpMkLst>
        </pc:cxnChg>
        <pc:cxnChg chg="add mod">
          <ac:chgData name="Fabio Di Troia" userId="7de80edd88c2c9de" providerId="LiveId" clId="{720D1B71-0C2C-40B8-84BA-6D89B36ED25E}" dt="2024-03-11T19:53:00.923" v="1398" actId="14100"/>
          <ac:cxnSpMkLst>
            <pc:docMk/>
            <pc:sldMk cId="1185983210" sldId="266"/>
            <ac:cxnSpMk id="19" creationId="{95B54DEA-B33A-10DE-EDD5-4F96D5EA283D}"/>
          </ac:cxnSpMkLst>
        </pc:cxnChg>
        <pc:cxnChg chg="add mod">
          <ac:chgData name="Fabio Di Troia" userId="7de80edd88c2c9de" providerId="LiveId" clId="{720D1B71-0C2C-40B8-84BA-6D89B36ED25E}" dt="2024-03-11T19:53:58.207" v="1420" actId="1037"/>
          <ac:cxnSpMkLst>
            <pc:docMk/>
            <pc:sldMk cId="1185983210" sldId="266"/>
            <ac:cxnSpMk id="34" creationId="{28D0C91F-025A-0065-B338-E9ECB0526C3F}"/>
          </ac:cxnSpMkLst>
        </pc:cxnChg>
      </pc:sldChg>
      <pc:sldChg chg="modSp del mod ord">
        <pc:chgData name="Fabio Di Troia" userId="7de80edd88c2c9de" providerId="LiveId" clId="{720D1B71-0C2C-40B8-84BA-6D89B36ED25E}" dt="2024-03-11T19:51:44.022" v="1375" actId="47"/>
        <pc:sldMkLst>
          <pc:docMk/>
          <pc:sldMk cId="1042738046" sldId="267"/>
        </pc:sldMkLst>
        <pc:spChg chg="mod">
          <ac:chgData name="Fabio Di Troia" userId="7de80edd88c2c9de" providerId="LiveId" clId="{720D1B71-0C2C-40B8-84BA-6D89B36ED25E}" dt="2024-03-11T19:50:39.919" v="1359" actId="12"/>
          <ac:spMkLst>
            <pc:docMk/>
            <pc:sldMk cId="1042738046" sldId="267"/>
            <ac:spMk id="3" creationId="{66879D52-5F0D-4FAB-5531-8D22CE64FCEE}"/>
          </ac:spMkLst>
        </pc:spChg>
        <pc:picChg chg="mod">
          <ac:chgData name="Fabio Di Troia" userId="7de80edd88c2c9de" providerId="LiveId" clId="{720D1B71-0C2C-40B8-84BA-6D89B36ED25E}" dt="2024-03-11T19:50:46.627" v="1360" actId="1076"/>
          <ac:picMkLst>
            <pc:docMk/>
            <pc:sldMk cId="1042738046" sldId="267"/>
            <ac:picMk id="5" creationId="{2DA35654-894D-73EB-3A16-92461C15CF58}"/>
          </ac:picMkLst>
        </pc:picChg>
      </pc:sldChg>
      <pc:sldChg chg="addSp delSp modSp del mod">
        <pc:chgData name="Fabio Di Troia" userId="7de80edd88c2c9de" providerId="LiveId" clId="{720D1B71-0C2C-40B8-84BA-6D89B36ED25E}" dt="2024-03-11T20:00:15.013" v="1569" actId="47"/>
        <pc:sldMkLst>
          <pc:docMk/>
          <pc:sldMk cId="1235660691" sldId="268"/>
        </pc:sldMkLst>
        <pc:spChg chg="mod">
          <ac:chgData name="Fabio Di Troia" userId="7de80edd88c2c9de" providerId="LiveId" clId="{720D1B71-0C2C-40B8-84BA-6D89B36ED25E}" dt="2024-03-11T18:36:09.180" v="222" actId="6549"/>
          <ac:spMkLst>
            <pc:docMk/>
            <pc:sldMk cId="1235660691" sldId="268"/>
            <ac:spMk id="3" creationId="{8855008A-A63B-77A1-3A3F-7F7C31901494}"/>
          </ac:spMkLst>
        </pc:spChg>
        <pc:picChg chg="add del">
          <ac:chgData name="Fabio Di Troia" userId="7de80edd88c2c9de" providerId="LiveId" clId="{720D1B71-0C2C-40B8-84BA-6D89B36ED25E}" dt="2024-03-11T18:36:13.221" v="224" actId="478"/>
          <ac:picMkLst>
            <pc:docMk/>
            <pc:sldMk cId="1235660691" sldId="268"/>
            <ac:picMk id="5" creationId="{F2488FC1-E2BB-C492-B01E-85B1B3D91308}"/>
          </ac:picMkLst>
        </pc:picChg>
        <pc:picChg chg="add mod">
          <ac:chgData name="Fabio Di Troia" userId="7de80edd88c2c9de" providerId="LiveId" clId="{720D1B71-0C2C-40B8-84BA-6D89B36ED25E}" dt="2024-03-11T18:35:48.252" v="218" actId="1076"/>
          <ac:picMkLst>
            <pc:docMk/>
            <pc:sldMk cId="1235660691" sldId="268"/>
            <ac:picMk id="7" creationId="{1438ACB9-9D88-DF02-3BD0-CC24817ED21A}"/>
          </ac:picMkLst>
        </pc:picChg>
        <pc:picChg chg="add del">
          <ac:chgData name="Fabio Di Troia" userId="7de80edd88c2c9de" providerId="LiveId" clId="{720D1B71-0C2C-40B8-84BA-6D89B36ED25E}" dt="2024-03-11T18:36:11.995" v="223" actId="478"/>
          <ac:picMkLst>
            <pc:docMk/>
            <pc:sldMk cId="1235660691" sldId="268"/>
            <ac:picMk id="9" creationId="{8B61815E-EDF2-BFAE-1168-D60AF5A1D497}"/>
          </ac:picMkLst>
        </pc:picChg>
        <pc:picChg chg="add">
          <ac:chgData name="Fabio Di Troia" userId="7de80edd88c2c9de" providerId="LiveId" clId="{720D1B71-0C2C-40B8-84BA-6D89B36ED25E}" dt="2024-03-11T18:36:27.832" v="225" actId="22"/>
          <ac:picMkLst>
            <pc:docMk/>
            <pc:sldMk cId="1235660691" sldId="268"/>
            <ac:picMk id="11" creationId="{079B5F82-6D1B-CE51-27AF-65535AA570F3}"/>
          </ac:picMkLst>
        </pc:picChg>
        <pc:picChg chg="add mod">
          <ac:chgData name="Fabio Di Troia" userId="7de80edd88c2c9de" providerId="LiveId" clId="{720D1B71-0C2C-40B8-84BA-6D89B36ED25E}" dt="2024-03-11T18:36:41.056" v="227" actId="1076"/>
          <ac:picMkLst>
            <pc:docMk/>
            <pc:sldMk cId="1235660691" sldId="268"/>
            <ac:picMk id="13" creationId="{AD2B1169-3F5C-703B-43C9-2FB9E14F0696}"/>
          </ac:picMkLst>
        </pc:picChg>
      </pc:sldChg>
      <pc:sldChg chg="addSp delSp modSp mod modNotesTx">
        <pc:chgData name="Fabio Di Troia" userId="7de80edd88c2c9de" providerId="LiveId" clId="{720D1B71-0C2C-40B8-84BA-6D89B36ED25E}" dt="2024-03-12T01:42:43.507" v="4094" actId="20577"/>
        <pc:sldMkLst>
          <pc:docMk/>
          <pc:sldMk cId="847822052" sldId="269"/>
        </pc:sldMkLst>
        <pc:spChg chg="mod">
          <ac:chgData name="Fabio Di Troia" userId="7de80edd88c2c9de" providerId="LiveId" clId="{720D1B71-0C2C-40B8-84BA-6D89B36ED25E}" dt="2024-03-12T01:40:25.604" v="3918" actId="207"/>
          <ac:spMkLst>
            <pc:docMk/>
            <pc:sldMk cId="847822052" sldId="269"/>
            <ac:spMk id="3" creationId="{3118D148-FFFE-F3A9-6553-B70612172D9E}"/>
          </ac:spMkLst>
        </pc:spChg>
        <pc:spChg chg="add del mod">
          <ac:chgData name="Fabio Di Troia" userId="7de80edd88c2c9de" providerId="LiveId" clId="{720D1B71-0C2C-40B8-84BA-6D89B36ED25E}" dt="2024-03-11T20:04:50.268" v="1648"/>
          <ac:spMkLst>
            <pc:docMk/>
            <pc:sldMk cId="847822052" sldId="269"/>
            <ac:spMk id="4" creationId="{1DEDB927-59B9-83A2-B802-2FB3F86FA0D4}"/>
          </ac:spMkLst>
        </pc:spChg>
        <pc:picChg chg="add mod">
          <ac:chgData name="Fabio Di Troia" userId="7de80edd88c2c9de" providerId="LiveId" clId="{720D1B71-0C2C-40B8-84BA-6D89B36ED25E}" dt="2024-03-11T23:22:30.415" v="1915"/>
          <ac:picMkLst>
            <pc:docMk/>
            <pc:sldMk cId="847822052" sldId="269"/>
            <ac:picMk id="5" creationId="{7860DF46-85BB-215A-3565-A38173ACFC99}"/>
          </ac:picMkLst>
        </pc:picChg>
        <pc:picChg chg="add mod">
          <ac:chgData name="Fabio Di Troia" userId="7de80edd88c2c9de" providerId="LiveId" clId="{720D1B71-0C2C-40B8-84BA-6D89B36ED25E}" dt="2024-03-11T23:22:30.415" v="1915"/>
          <ac:picMkLst>
            <pc:docMk/>
            <pc:sldMk cId="847822052" sldId="269"/>
            <ac:picMk id="6" creationId="{8022D4F3-378C-B39E-676D-43DDFD83BF9B}"/>
          </ac:picMkLst>
        </pc:picChg>
      </pc:sldChg>
      <pc:sldChg chg="addSp delSp modSp mod">
        <pc:chgData name="Fabio Di Troia" userId="7de80edd88c2c9de" providerId="LiveId" clId="{720D1B71-0C2C-40B8-84BA-6D89B36ED25E}" dt="2024-03-12T01:48:03.358" v="4099" actId="478"/>
        <pc:sldMkLst>
          <pc:docMk/>
          <pc:sldMk cId="1811396407" sldId="270"/>
        </pc:sldMkLst>
        <pc:spChg chg="mod">
          <ac:chgData name="Fabio Di Troia" userId="7de80edd88c2c9de" providerId="LiveId" clId="{720D1B71-0C2C-40B8-84BA-6D89B36ED25E}" dt="2024-03-11T23:14:39.449" v="1760" actId="20577"/>
          <ac:spMkLst>
            <pc:docMk/>
            <pc:sldMk cId="1811396407" sldId="270"/>
            <ac:spMk id="3" creationId="{3118D148-FFFE-F3A9-6553-B70612172D9E}"/>
          </ac:spMkLst>
        </pc:spChg>
        <pc:picChg chg="add del mod">
          <ac:chgData name="Fabio Di Troia" userId="7de80edd88c2c9de" providerId="LiveId" clId="{720D1B71-0C2C-40B8-84BA-6D89B36ED25E}" dt="2024-03-12T01:48:03.358" v="4099" actId="478"/>
          <ac:picMkLst>
            <pc:docMk/>
            <pc:sldMk cId="1811396407" sldId="270"/>
            <ac:picMk id="7" creationId="{A66E581B-34E9-EC35-376F-07FD98BB023E}"/>
          </ac:picMkLst>
        </pc:picChg>
        <pc:picChg chg="add del mod">
          <ac:chgData name="Fabio Di Troia" userId="7de80edd88c2c9de" providerId="LiveId" clId="{720D1B71-0C2C-40B8-84BA-6D89B36ED25E}" dt="2024-03-12T01:48:02.413" v="4098" actId="478"/>
          <ac:picMkLst>
            <pc:docMk/>
            <pc:sldMk cId="1811396407" sldId="270"/>
            <ac:picMk id="9" creationId="{D55F2DD7-8A4C-2439-EFFA-3DD3ED40A310}"/>
          </ac:picMkLst>
        </pc:picChg>
      </pc:sldChg>
      <pc:sldChg chg="addSp delSp modSp mod">
        <pc:chgData name="Fabio Di Troia" userId="7de80edd88c2c9de" providerId="LiveId" clId="{720D1B71-0C2C-40B8-84BA-6D89B36ED25E}" dt="2024-03-11T23:21:22.759" v="1829" actId="1035"/>
        <pc:sldMkLst>
          <pc:docMk/>
          <pc:sldMk cId="3977975364" sldId="271"/>
        </pc:sldMkLst>
        <pc:spChg chg="mod">
          <ac:chgData name="Fabio Di Troia" userId="7de80edd88c2c9de" providerId="LiveId" clId="{720D1B71-0C2C-40B8-84BA-6D89B36ED25E}" dt="2024-03-11T23:21:22.759" v="1829" actId="1035"/>
          <ac:spMkLst>
            <pc:docMk/>
            <pc:sldMk cId="3977975364" sldId="271"/>
            <ac:spMk id="3" creationId="{0B74A380-7E6D-F9FE-E4EF-07E93DB45B03}"/>
          </ac:spMkLst>
        </pc:spChg>
        <pc:picChg chg="del">
          <ac:chgData name="Fabio Di Troia" userId="7de80edd88c2c9de" providerId="LiveId" clId="{720D1B71-0C2C-40B8-84BA-6D89B36ED25E}" dt="2024-03-11T23:17:36.677" v="1764" actId="478"/>
          <ac:picMkLst>
            <pc:docMk/>
            <pc:sldMk cId="3977975364" sldId="271"/>
            <ac:picMk id="5" creationId="{D8E9AAB1-72CC-1AA6-7A4E-5002096AB5C2}"/>
          </ac:picMkLst>
        </pc:picChg>
        <pc:picChg chg="add del mod">
          <ac:chgData name="Fabio Di Troia" userId="7de80edd88c2c9de" providerId="LiveId" clId="{720D1B71-0C2C-40B8-84BA-6D89B36ED25E}" dt="2024-03-11T23:17:41.433" v="1766" actId="478"/>
          <ac:picMkLst>
            <pc:docMk/>
            <pc:sldMk cId="3977975364" sldId="271"/>
            <ac:picMk id="7" creationId="{9C33D69B-0400-BA42-195C-0EFBCE72CF6D}"/>
          </ac:picMkLst>
        </pc:picChg>
        <pc:picChg chg="add del mod">
          <ac:chgData name="Fabio Di Troia" userId="7de80edd88c2c9de" providerId="LiveId" clId="{720D1B71-0C2C-40B8-84BA-6D89B36ED25E}" dt="2024-03-11T23:17:42.001" v="1767" actId="478"/>
          <ac:picMkLst>
            <pc:docMk/>
            <pc:sldMk cId="3977975364" sldId="271"/>
            <ac:picMk id="9" creationId="{3F96EB00-4D6E-139B-9B2C-C3972E913425}"/>
          </ac:picMkLst>
        </pc:picChg>
        <pc:picChg chg="add mod">
          <ac:chgData name="Fabio Di Troia" userId="7de80edd88c2c9de" providerId="LiveId" clId="{720D1B71-0C2C-40B8-84BA-6D89B36ED25E}" dt="2024-03-11T23:21:18.962" v="1818" actId="1076"/>
          <ac:picMkLst>
            <pc:docMk/>
            <pc:sldMk cId="3977975364" sldId="271"/>
            <ac:picMk id="10" creationId="{4D2EF475-1368-6C30-0E98-D8DBB79BAB36}"/>
          </ac:picMkLst>
        </pc:picChg>
        <pc:picChg chg="add mod">
          <ac:chgData name="Fabio Di Troia" userId="7de80edd88c2c9de" providerId="LiveId" clId="{720D1B71-0C2C-40B8-84BA-6D89B36ED25E}" dt="2024-03-11T23:21:14.742" v="1816" actId="1076"/>
          <ac:picMkLst>
            <pc:docMk/>
            <pc:sldMk cId="3977975364" sldId="271"/>
            <ac:picMk id="11" creationId="{7C501A46-7B7A-AB1B-8E25-D360D57B03A9}"/>
          </ac:picMkLst>
        </pc:picChg>
        <pc:picChg chg="add del mod">
          <ac:chgData name="Fabio Di Troia" userId="7de80edd88c2c9de" providerId="LiveId" clId="{720D1B71-0C2C-40B8-84BA-6D89B36ED25E}" dt="2024-03-11T23:21:03.252" v="1810" actId="478"/>
          <ac:picMkLst>
            <pc:docMk/>
            <pc:sldMk cId="3977975364" sldId="271"/>
            <ac:picMk id="12" creationId="{7809CA64-6838-7A3E-D456-ED3FDD7F75C5}"/>
          </ac:picMkLst>
        </pc:picChg>
        <pc:picChg chg="add mod">
          <ac:chgData name="Fabio Di Troia" userId="7de80edd88c2c9de" providerId="LiveId" clId="{720D1B71-0C2C-40B8-84BA-6D89B36ED25E}" dt="2024-03-11T23:21:16.742" v="1817" actId="1076"/>
          <ac:picMkLst>
            <pc:docMk/>
            <pc:sldMk cId="3977975364" sldId="271"/>
            <ac:picMk id="14" creationId="{EC9A1F75-3B52-3761-7E91-B9363E962681}"/>
          </ac:picMkLst>
        </pc:picChg>
      </pc:sldChg>
      <pc:sldChg chg="modSp del mod">
        <pc:chgData name="Fabio Di Troia" userId="7de80edd88c2c9de" providerId="LiveId" clId="{720D1B71-0C2C-40B8-84BA-6D89B36ED25E}" dt="2024-03-11T23:25:29.778" v="1957" actId="47"/>
        <pc:sldMkLst>
          <pc:docMk/>
          <pc:sldMk cId="3697870340" sldId="272"/>
        </pc:sldMkLst>
        <pc:spChg chg="mod">
          <ac:chgData name="Fabio Di Troia" userId="7de80edd88c2c9de" providerId="LiveId" clId="{720D1B71-0C2C-40B8-84BA-6D89B36ED25E}" dt="2024-03-11T23:24:57.219" v="1948" actId="21"/>
          <ac:spMkLst>
            <pc:docMk/>
            <pc:sldMk cId="3697870340" sldId="272"/>
            <ac:spMk id="3" creationId="{0B74A380-7E6D-F9FE-E4EF-07E93DB45B03}"/>
          </ac:spMkLst>
        </pc:spChg>
      </pc:sldChg>
      <pc:sldChg chg="addSp modSp mod">
        <pc:chgData name="Fabio Di Troia" userId="7de80edd88c2c9de" providerId="LiveId" clId="{720D1B71-0C2C-40B8-84BA-6D89B36ED25E}" dt="2024-03-11T23:26:40.909" v="1986" actId="1076"/>
        <pc:sldMkLst>
          <pc:docMk/>
          <pc:sldMk cId="3660710495" sldId="273"/>
        </pc:sldMkLst>
        <pc:spChg chg="mod">
          <ac:chgData name="Fabio Di Troia" userId="7de80edd88c2c9de" providerId="LiveId" clId="{720D1B71-0C2C-40B8-84BA-6D89B36ED25E}" dt="2024-03-11T23:26:35.985" v="1984" actId="6549"/>
          <ac:spMkLst>
            <pc:docMk/>
            <pc:sldMk cId="3660710495" sldId="273"/>
            <ac:spMk id="3" creationId="{6253CB8B-04E8-CC83-AC9D-CEDA68D0686A}"/>
          </ac:spMkLst>
        </pc:spChg>
        <pc:picChg chg="add mod">
          <ac:chgData name="Fabio Di Troia" userId="7de80edd88c2c9de" providerId="LiveId" clId="{720D1B71-0C2C-40B8-84BA-6D89B36ED25E}" dt="2024-03-11T23:26:38.535" v="1985" actId="1076"/>
          <ac:picMkLst>
            <pc:docMk/>
            <pc:sldMk cId="3660710495" sldId="273"/>
            <ac:picMk id="5" creationId="{029B80C7-028C-183C-B71F-27788AE8EA3B}"/>
          </ac:picMkLst>
        </pc:picChg>
        <pc:picChg chg="add mod">
          <ac:chgData name="Fabio Di Troia" userId="7de80edd88c2c9de" providerId="LiveId" clId="{720D1B71-0C2C-40B8-84BA-6D89B36ED25E}" dt="2024-03-11T23:26:40.909" v="1986" actId="1076"/>
          <ac:picMkLst>
            <pc:docMk/>
            <pc:sldMk cId="3660710495" sldId="273"/>
            <ac:picMk id="7" creationId="{9760CC73-BDF2-43AD-3674-93E6413CA3C1}"/>
          </ac:picMkLst>
        </pc:picChg>
      </pc:sldChg>
      <pc:sldChg chg="addSp delSp modSp mod ord modNotesTx">
        <pc:chgData name="Fabio Di Troia" userId="7de80edd88c2c9de" providerId="LiveId" clId="{720D1B71-0C2C-40B8-84BA-6D89B36ED25E}" dt="2024-03-11T23:57:54.638" v="3355" actId="20577"/>
        <pc:sldMkLst>
          <pc:docMk/>
          <pc:sldMk cId="682250129" sldId="274"/>
        </pc:sldMkLst>
        <pc:picChg chg="mod">
          <ac:chgData name="Fabio Di Troia" userId="7de80edd88c2c9de" providerId="LiveId" clId="{720D1B71-0C2C-40B8-84BA-6D89B36ED25E}" dt="2024-03-11T23:57:50.834" v="3339" actId="1076"/>
          <ac:picMkLst>
            <pc:docMk/>
            <pc:sldMk cId="682250129" sldId="274"/>
            <ac:picMk id="3" creationId="{CDF32028-B148-1F68-B1DD-72BF6FF48282}"/>
          </ac:picMkLst>
        </pc:picChg>
        <pc:picChg chg="del mod">
          <ac:chgData name="Fabio Di Troia" userId="7de80edd88c2c9de" providerId="LiveId" clId="{720D1B71-0C2C-40B8-84BA-6D89B36ED25E}" dt="2024-03-11T23:57:49.340" v="3338" actId="478"/>
          <ac:picMkLst>
            <pc:docMk/>
            <pc:sldMk cId="682250129" sldId="274"/>
            <ac:picMk id="4" creationId="{6ECDFF6B-2E04-2797-DBBC-4627A9FD6200}"/>
          </ac:picMkLst>
        </pc:picChg>
        <pc:picChg chg="add mod">
          <ac:chgData name="Fabio Di Troia" userId="7de80edd88c2c9de" providerId="LiveId" clId="{720D1B71-0C2C-40B8-84BA-6D89B36ED25E}" dt="2024-03-11T23:57:52.210" v="3340" actId="1076"/>
          <ac:picMkLst>
            <pc:docMk/>
            <pc:sldMk cId="682250129" sldId="274"/>
            <ac:picMk id="5" creationId="{01918D2E-1C2E-6415-4E0A-D11AD9DD5588}"/>
          </ac:picMkLst>
        </pc:picChg>
      </pc:sldChg>
      <pc:sldChg chg="addSp delSp modSp mod">
        <pc:chgData name="Fabio Di Troia" userId="7de80edd88c2c9de" providerId="LiveId" clId="{720D1B71-0C2C-40B8-84BA-6D89B36ED25E}" dt="2024-03-11T23:31:54.179" v="2015" actId="14100"/>
        <pc:sldMkLst>
          <pc:docMk/>
          <pc:sldMk cId="2720913029" sldId="275"/>
        </pc:sldMkLst>
        <pc:spChg chg="add mod">
          <ac:chgData name="Fabio Di Troia" userId="7de80edd88c2c9de" providerId="LiveId" clId="{720D1B71-0C2C-40B8-84BA-6D89B36ED25E}" dt="2024-03-11T23:31:54.179" v="2015" actId="14100"/>
          <ac:spMkLst>
            <pc:docMk/>
            <pc:sldMk cId="2720913029" sldId="275"/>
            <ac:spMk id="9" creationId="{B22EBEDB-050F-DB0A-7135-A45D8079F46B}"/>
          </ac:spMkLst>
        </pc:spChg>
        <pc:picChg chg="del">
          <ac:chgData name="Fabio Di Troia" userId="7de80edd88c2c9de" providerId="LiveId" clId="{720D1B71-0C2C-40B8-84BA-6D89B36ED25E}" dt="2024-03-11T19:11:51.722" v="408" actId="478"/>
          <ac:picMkLst>
            <pc:docMk/>
            <pc:sldMk cId="2720913029" sldId="275"/>
            <ac:picMk id="3" creationId="{CF2655A1-0FBE-F0A2-D5A6-3ADE674925AC}"/>
          </ac:picMkLst>
        </pc:picChg>
        <pc:picChg chg="add mod">
          <ac:chgData name="Fabio Di Troia" userId="7de80edd88c2c9de" providerId="LiveId" clId="{720D1B71-0C2C-40B8-84BA-6D89B36ED25E}" dt="2024-03-11T23:26:59.635" v="1992" actId="1076"/>
          <ac:picMkLst>
            <pc:docMk/>
            <pc:sldMk cId="2720913029" sldId="275"/>
            <ac:picMk id="5" creationId="{9E457038-1C0F-45B8-F7E8-EA5EBBBBDDB5}"/>
          </ac:picMkLst>
        </pc:picChg>
        <pc:picChg chg="add mod">
          <ac:chgData name="Fabio Di Troia" userId="7de80edd88c2c9de" providerId="LiveId" clId="{720D1B71-0C2C-40B8-84BA-6D89B36ED25E}" dt="2024-03-11T23:27:01.676" v="1993" actId="1076"/>
          <ac:picMkLst>
            <pc:docMk/>
            <pc:sldMk cId="2720913029" sldId="275"/>
            <ac:picMk id="7" creationId="{B2057B65-9E46-36FA-7BF5-9F7DA9D4ACC9}"/>
          </ac:picMkLst>
        </pc:picChg>
      </pc:sldChg>
      <pc:sldChg chg="modSp del mod">
        <pc:chgData name="Fabio Di Troia" userId="7de80edd88c2c9de" providerId="LiveId" clId="{720D1B71-0C2C-40B8-84BA-6D89B36ED25E}" dt="2024-03-12T01:50:14.654" v="4100" actId="47"/>
        <pc:sldMkLst>
          <pc:docMk/>
          <pc:sldMk cId="3817234876" sldId="276"/>
        </pc:sldMkLst>
        <pc:spChg chg="mod">
          <ac:chgData name="Fabio Di Troia" userId="7de80edd88c2c9de" providerId="LiveId" clId="{720D1B71-0C2C-40B8-84BA-6D89B36ED25E}" dt="2024-03-11T23:41:50.922" v="2244" actId="21"/>
          <ac:spMkLst>
            <pc:docMk/>
            <pc:sldMk cId="3817234876" sldId="276"/>
            <ac:spMk id="3" creationId="{8A4AB6EC-563D-3416-C819-9B838F67175B}"/>
          </ac:spMkLst>
        </pc:spChg>
      </pc:sldChg>
      <pc:sldChg chg="del ord">
        <pc:chgData name="Fabio Di Troia" userId="7de80edd88c2c9de" providerId="LiveId" clId="{720D1B71-0C2C-40B8-84BA-6D89B36ED25E}" dt="2024-03-12T01:53:27.512" v="4176" actId="47"/>
        <pc:sldMkLst>
          <pc:docMk/>
          <pc:sldMk cId="2811525952" sldId="277"/>
        </pc:sldMkLst>
      </pc:sldChg>
      <pc:sldChg chg="modSp mod">
        <pc:chgData name="Fabio Di Troia" userId="7de80edd88c2c9de" providerId="LiveId" clId="{720D1B71-0C2C-40B8-84BA-6D89B36ED25E}" dt="2024-03-12T01:51:46.599" v="4156" actId="20577"/>
        <pc:sldMkLst>
          <pc:docMk/>
          <pc:sldMk cId="1507805445" sldId="278"/>
        </pc:sldMkLst>
        <pc:spChg chg="mod">
          <ac:chgData name="Fabio Di Troia" userId="7de80edd88c2c9de" providerId="LiveId" clId="{720D1B71-0C2C-40B8-84BA-6D89B36ED25E}" dt="2024-03-12T01:51:46.599" v="4156" actId="20577"/>
          <ac:spMkLst>
            <pc:docMk/>
            <pc:sldMk cId="1507805445" sldId="278"/>
            <ac:spMk id="3" creationId="{8A4AB6EC-563D-3416-C819-9B838F67175B}"/>
          </ac:spMkLst>
        </pc:spChg>
      </pc:sldChg>
      <pc:sldChg chg="modSp mod modNotesTx">
        <pc:chgData name="Fabio Di Troia" userId="7de80edd88c2c9de" providerId="LiveId" clId="{720D1B71-0C2C-40B8-84BA-6D89B36ED25E}" dt="2024-03-11T23:57:16.751" v="3329" actId="20577"/>
        <pc:sldMkLst>
          <pc:docMk/>
          <pc:sldMk cId="3041111544" sldId="279"/>
        </pc:sldMkLst>
        <pc:spChg chg="mod">
          <ac:chgData name="Fabio Di Troia" userId="7de80edd88c2c9de" providerId="LiveId" clId="{720D1B71-0C2C-40B8-84BA-6D89B36ED25E}" dt="2024-03-11T23:57:16.751" v="3329" actId="20577"/>
          <ac:spMkLst>
            <pc:docMk/>
            <pc:sldMk cId="3041111544" sldId="279"/>
            <ac:spMk id="3" creationId="{8A4AB6EC-563D-3416-C819-9B838F67175B}"/>
          </ac:spMkLst>
        </pc:spChg>
      </pc:sldChg>
      <pc:sldChg chg="addSp modSp new mod">
        <pc:chgData name="Fabio Di Troia" userId="7de80edd88c2c9de" providerId="LiveId" clId="{720D1B71-0C2C-40B8-84BA-6D89B36ED25E}" dt="2024-03-11T19:16:08.939" v="425" actId="20577"/>
        <pc:sldMkLst>
          <pc:docMk/>
          <pc:sldMk cId="3084880287" sldId="280"/>
        </pc:sldMkLst>
        <pc:spChg chg="mod">
          <ac:chgData name="Fabio Di Troia" userId="7de80edd88c2c9de" providerId="LiveId" clId="{720D1B71-0C2C-40B8-84BA-6D89B36ED25E}" dt="2024-03-11T03:50:23.440" v="26" actId="20577"/>
          <ac:spMkLst>
            <pc:docMk/>
            <pc:sldMk cId="3084880287" sldId="280"/>
            <ac:spMk id="2" creationId="{9CE2474D-B45C-38E9-31E0-777E8C2733C4}"/>
          </ac:spMkLst>
        </pc:spChg>
        <pc:spChg chg="mod">
          <ac:chgData name="Fabio Di Troia" userId="7de80edd88c2c9de" providerId="LiveId" clId="{720D1B71-0C2C-40B8-84BA-6D89B36ED25E}" dt="2024-03-11T19:16:08.939" v="425" actId="20577"/>
          <ac:spMkLst>
            <pc:docMk/>
            <pc:sldMk cId="3084880287" sldId="280"/>
            <ac:spMk id="3" creationId="{C8255C42-A3F9-EEA0-3324-FBF93BACA801}"/>
          </ac:spMkLst>
        </pc:spChg>
        <pc:picChg chg="add mod">
          <ac:chgData name="Fabio Di Troia" userId="7de80edd88c2c9de" providerId="LiveId" clId="{720D1B71-0C2C-40B8-84BA-6D89B36ED25E}" dt="2024-03-11T19:16:07.472" v="423" actId="1076"/>
          <ac:picMkLst>
            <pc:docMk/>
            <pc:sldMk cId="3084880287" sldId="280"/>
            <ac:picMk id="5" creationId="{095404B4-A989-DCAB-183D-9FA4F598D375}"/>
          </ac:picMkLst>
        </pc:picChg>
      </pc:sldChg>
      <pc:sldChg chg="addSp delSp modSp add mod">
        <pc:chgData name="Fabio Di Troia" userId="7de80edd88c2c9de" providerId="LiveId" clId="{720D1B71-0C2C-40B8-84BA-6D89B36ED25E}" dt="2024-03-11T19:17:09.126" v="434" actId="1076"/>
        <pc:sldMkLst>
          <pc:docMk/>
          <pc:sldMk cId="1126913144" sldId="281"/>
        </pc:sldMkLst>
        <pc:spChg chg="mod">
          <ac:chgData name="Fabio Di Troia" userId="7de80edd88c2c9de" providerId="LiveId" clId="{720D1B71-0C2C-40B8-84BA-6D89B36ED25E}" dt="2024-03-11T06:04:45.270" v="111" actId="20577"/>
          <ac:spMkLst>
            <pc:docMk/>
            <pc:sldMk cId="1126913144" sldId="281"/>
            <ac:spMk id="3" creationId="{C8255C42-A3F9-EEA0-3324-FBF93BACA801}"/>
          </ac:spMkLst>
        </pc:spChg>
        <pc:picChg chg="del">
          <ac:chgData name="Fabio Di Troia" userId="7de80edd88c2c9de" providerId="LiveId" clId="{720D1B71-0C2C-40B8-84BA-6D89B36ED25E}" dt="2024-03-11T06:00:19.295" v="47" actId="478"/>
          <ac:picMkLst>
            <pc:docMk/>
            <pc:sldMk cId="1126913144" sldId="281"/>
            <ac:picMk id="5" creationId="{095404B4-A989-DCAB-183D-9FA4F598D375}"/>
          </ac:picMkLst>
        </pc:picChg>
        <pc:picChg chg="add del mod">
          <ac:chgData name="Fabio Di Troia" userId="7de80edd88c2c9de" providerId="LiveId" clId="{720D1B71-0C2C-40B8-84BA-6D89B36ED25E}" dt="2024-03-11T06:16:51.083" v="174" actId="478"/>
          <ac:picMkLst>
            <pc:docMk/>
            <pc:sldMk cId="1126913144" sldId="281"/>
            <ac:picMk id="6" creationId="{E57EEC14-22BD-4277-9DD0-99FE6725599A}"/>
          </ac:picMkLst>
        </pc:picChg>
        <pc:picChg chg="add del mod">
          <ac:chgData name="Fabio Di Troia" userId="7de80edd88c2c9de" providerId="LiveId" clId="{720D1B71-0C2C-40B8-84BA-6D89B36ED25E}" dt="2024-03-11T06:22:42.403" v="199" actId="478"/>
          <ac:picMkLst>
            <pc:docMk/>
            <pc:sldMk cId="1126913144" sldId="281"/>
            <ac:picMk id="8" creationId="{94E56EE3-00CB-C5CC-5E4A-EC79876CFF89}"/>
          </ac:picMkLst>
        </pc:picChg>
        <pc:picChg chg="add del mod">
          <ac:chgData name="Fabio Di Troia" userId="7de80edd88c2c9de" providerId="LiveId" clId="{720D1B71-0C2C-40B8-84BA-6D89B36ED25E}" dt="2024-03-11T06:19:14.111" v="183" actId="478"/>
          <ac:picMkLst>
            <pc:docMk/>
            <pc:sldMk cId="1126913144" sldId="281"/>
            <ac:picMk id="10" creationId="{7D4CF101-1BB9-B9C6-FD1E-5424B95202A4}"/>
          </ac:picMkLst>
        </pc:picChg>
        <pc:picChg chg="add del mod">
          <ac:chgData name="Fabio Di Troia" userId="7de80edd88c2c9de" providerId="LiveId" clId="{720D1B71-0C2C-40B8-84BA-6D89B36ED25E}" dt="2024-03-11T06:18:41.031" v="177" actId="478"/>
          <ac:picMkLst>
            <pc:docMk/>
            <pc:sldMk cId="1126913144" sldId="281"/>
            <ac:picMk id="12" creationId="{D73AAB9A-B351-69F4-8A40-4C6F87BE0B51}"/>
          </ac:picMkLst>
        </pc:picChg>
        <pc:picChg chg="add del mod">
          <ac:chgData name="Fabio Di Troia" userId="7de80edd88c2c9de" providerId="LiveId" clId="{720D1B71-0C2C-40B8-84BA-6D89B36ED25E}" dt="2024-03-11T06:22:26.664" v="193" actId="478"/>
          <ac:picMkLst>
            <pc:docMk/>
            <pc:sldMk cId="1126913144" sldId="281"/>
            <ac:picMk id="14" creationId="{F274AAA5-0E21-241F-92CE-EF6CB8FDB852}"/>
          </ac:picMkLst>
        </pc:picChg>
        <pc:picChg chg="add del">
          <ac:chgData name="Fabio Di Troia" userId="7de80edd88c2c9de" providerId="LiveId" clId="{720D1B71-0C2C-40B8-84BA-6D89B36ED25E}" dt="2024-03-11T06:19:15.199" v="185" actId="22"/>
          <ac:picMkLst>
            <pc:docMk/>
            <pc:sldMk cId="1126913144" sldId="281"/>
            <ac:picMk id="16" creationId="{E0D981F3-D6D6-EB00-4909-3BCB952C1B62}"/>
          </ac:picMkLst>
        </pc:picChg>
        <pc:picChg chg="add del mod">
          <ac:chgData name="Fabio Di Troia" userId="7de80edd88c2c9de" providerId="LiveId" clId="{720D1B71-0C2C-40B8-84BA-6D89B36ED25E}" dt="2024-03-11T06:22:30.155" v="196" actId="478"/>
          <ac:picMkLst>
            <pc:docMk/>
            <pc:sldMk cId="1126913144" sldId="281"/>
            <ac:picMk id="18" creationId="{EB3FA512-0ABB-E539-E10B-AE2A85AA501B}"/>
          </ac:picMkLst>
        </pc:picChg>
        <pc:picChg chg="add del mod">
          <ac:chgData name="Fabio Di Troia" userId="7de80edd88c2c9de" providerId="LiveId" clId="{720D1B71-0C2C-40B8-84BA-6D89B36ED25E}" dt="2024-03-11T19:17:02.649" v="429" actId="478"/>
          <ac:picMkLst>
            <pc:docMk/>
            <pc:sldMk cId="1126913144" sldId="281"/>
            <ac:picMk id="20" creationId="{9B31E949-0F0D-520A-4651-1180BFDC709D}"/>
          </ac:picMkLst>
        </pc:picChg>
        <pc:picChg chg="add mod">
          <ac:chgData name="Fabio Di Troia" userId="7de80edd88c2c9de" providerId="LiveId" clId="{720D1B71-0C2C-40B8-84BA-6D89B36ED25E}" dt="2024-03-11T06:22:41.868" v="198" actId="1076"/>
          <ac:picMkLst>
            <pc:docMk/>
            <pc:sldMk cId="1126913144" sldId="281"/>
            <ac:picMk id="22" creationId="{4D6ACFA3-C788-50C3-2292-AB2FC0CD4004}"/>
          </ac:picMkLst>
        </pc:picChg>
        <pc:picChg chg="add mod">
          <ac:chgData name="Fabio Di Troia" userId="7de80edd88c2c9de" providerId="LiveId" clId="{720D1B71-0C2C-40B8-84BA-6D89B36ED25E}" dt="2024-03-11T19:17:09.126" v="434" actId="1076"/>
          <ac:picMkLst>
            <pc:docMk/>
            <pc:sldMk cId="1126913144" sldId="281"/>
            <ac:picMk id="24" creationId="{02ADCE3A-4465-CE39-0B55-FF5A2830EACC}"/>
          </ac:picMkLst>
        </pc:picChg>
        <pc:picChg chg="add del mod">
          <ac:chgData name="Fabio Di Troia" userId="7de80edd88c2c9de" providerId="LiveId" clId="{720D1B71-0C2C-40B8-84BA-6D89B36ED25E}" dt="2024-03-11T19:16:48.271" v="428" actId="478"/>
          <ac:picMkLst>
            <pc:docMk/>
            <pc:sldMk cId="1126913144" sldId="281"/>
            <ac:picMk id="26" creationId="{A6336DB7-9A5E-B553-4661-5FAA5CD5C95E}"/>
          </ac:picMkLst>
        </pc:picChg>
        <pc:picChg chg="add mod">
          <ac:chgData name="Fabio Di Troia" userId="7de80edd88c2c9de" providerId="LiveId" clId="{720D1B71-0C2C-40B8-84BA-6D89B36ED25E}" dt="2024-03-11T19:17:07.678" v="433" actId="1076"/>
          <ac:picMkLst>
            <pc:docMk/>
            <pc:sldMk cId="1126913144" sldId="281"/>
            <ac:picMk id="28" creationId="{57138629-18F4-4311-C7C4-3BA06FB04161}"/>
          </ac:picMkLst>
        </pc:picChg>
      </pc:sldChg>
      <pc:sldChg chg="addSp delSp modSp add del mod">
        <pc:chgData name="Fabio Di Troia" userId="7de80edd88c2c9de" providerId="LiveId" clId="{720D1B71-0C2C-40B8-84BA-6D89B36ED25E}" dt="2024-03-11T06:07:57.740" v="173" actId="47"/>
        <pc:sldMkLst>
          <pc:docMk/>
          <pc:sldMk cId="264530390" sldId="282"/>
        </pc:sldMkLst>
        <pc:spChg chg="del mod">
          <ac:chgData name="Fabio Di Troia" userId="7de80edd88c2c9de" providerId="LiveId" clId="{720D1B71-0C2C-40B8-84BA-6D89B36ED25E}" dt="2024-03-11T06:04:09.297" v="70" actId="22"/>
          <ac:spMkLst>
            <pc:docMk/>
            <pc:sldMk cId="264530390" sldId="282"/>
            <ac:spMk id="3" creationId="{C8255C42-A3F9-EEA0-3324-FBF93BACA801}"/>
          </ac:spMkLst>
        </pc:spChg>
        <pc:picChg chg="add mod ord">
          <ac:chgData name="Fabio Di Troia" userId="7de80edd88c2c9de" providerId="LiveId" clId="{720D1B71-0C2C-40B8-84BA-6D89B36ED25E}" dt="2024-03-11T06:04:09.297" v="70" actId="22"/>
          <ac:picMkLst>
            <pc:docMk/>
            <pc:sldMk cId="264530390" sldId="282"/>
            <ac:picMk id="5" creationId="{91033AA4-8D15-8061-5EF0-DEC07BDC73BE}"/>
          </ac:picMkLst>
        </pc:picChg>
        <pc:picChg chg="del">
          <ac:chgData name="Fabio Di Troia" userId="7de80edd88c2c9de" providerId="LiveId" clId="{720D1B71-0C2C-40B8-84BA-6D89B36ED25E}" dt="2024-03-11T06:04:07.109" v="68" actId="478"/>
          <ac:picMkLst>
            <pc:docMk/>
            <pc:sldMk cId="264530390" sldId="282"/>
            <ac:picMk id="6" creationId="{E57EEC14-22BD-4277-9DD0-99FE6725599A}"/>
          </ac:picMkLst>
        </pc:picChg>
        <pc:picChg chg="del">
          <ac:chgData name="Fabio Di Troia" userId="7de80edd88c2c9de" providerId="LiveId" clId="{720D1B71-0C2C-40B8-84BA-6D89B36ED25E}" dt="2024-03-11T06:04:05.347" v="66" actId="478"/>
          <ac:picMkLst>
            <pc:docMk/>
            <pc:sldMk cId="264530390" sldId="282"/>
            <ac:picMk id="8" creationId="{94E56EE3-00CB-C5CC-5E4A-EC79876CFF89}"/>
          </ac:picMkLst>
        </pc:picChg>
        <pc:picChg chg="del">
          <ac:chgData name="Fabio Di Troia" userId="7de80edd88c2c9de" providerId="LiveId" clId="{720D1B71-0C2C-40B8-84BA-6D89B36ED25E}" dt="2024-03-11T06:04:05.903" v="67" actId="478"/>
          <ac:picMkLst>
            <pc:docMk/>
            <pc:sldMk cId="264530390" sldId="282"/>
            <ac:picMk id="10" creationId="{7D4CF101-1BB9-B9C6-FD1E-5424B95202A4}"/>
          </ac:picMkLst>
        </pc:picChg>
      </pc:sldChg>
      <pc:sldChg chg="addSp delSp modSp add mod modNotesTx">
        <pc:chgData name="Fabio Di Troia" userId="7de80edd88c2c9de" providerId="LiveId" clId="{720D1B71-0C2C-40B8-84BA-6D89B36ED25E}" dt="2024-03-12T01:12:55.886" v="3569" actId="20577"/>
        <pc:sldMkLst>
          <pc:docMk/>
          <pc:sldMk cId="3924253027" sldId="283"/>
        </pc:sldMkLst>
        <pc:spChg chg="mod">
          <ac:chgData name="Fabio Di Troia" userId="7de80edd88c2c9de" providerId="LiveId" clId="{720D1B71-0C2C-40B8-84BA-6D89B36ED25E}" dt="2024-03-11T19:18:57.893" v="484" actId="15"/>
          <ac:spMkLst>
            <pc:docMk/>
            <pc:sldMk cId="3924253027" sldId="283"/>
            <ac:spMk id="3" creationId="{C8255C42-A3F9-EEA0-3324-FBF93BACA801}"/>
          </ac:spMkLst>
        </pc:spChg>
        <pc:picChg chg="add del">
          <ac:chgData name="Fabio Di Troia" userId="7de80edd88c2c9de" providerId="LiveId" clId="{720D1B71-0C2C-40B8-84BA-6D89B36ED25E}" dt="2024-03-11T06:04:27.204" v="78" actId="478"/>
          <ac:picMkLst>
            <pc:docMk/>
            <pc:sldMk cId="3924253027" sldId="283"/>
            <ac:picMk id="5" creationId="{3792AD6C-97A9-6D13-3C0E-E4A5EA55366D}"/>
          </ac:picMkLst>
        </pc:picChg>
        <pc:picChg chg="del">
          <ac:chgData name="Fabio Di Troia" userId="7de80edd88c2c9de" providerId="LiveId" clId="{720D1B71-0C2C-40B8-84BA-6D89B36ED25E}" dt="2024-03-11T06:04:24.819" v="75" actId="478"/>
          <ac:picMkLst>
            <pc:docMk/>
            <pc:sldMk cId="3924253027" sldId="283"/>
            <ac:picMk id="6" creationId="{E57EEC14-22BD-4277-9DD0-99FE6725599A}"/>
          </ac:picMkLst>
        </pc:picChg>
        <pc:picChg chg="del">
          <ac:chgData name="Fabio Di Troia" userId="7de80edd88c2c9de" providerId="LiveId" clId="{720D1B71-0C2C-40B8-84BA-6D89B36ED25E}" dt="2024-03-11T06:04:24.117" v="74" actId="478"/>
          <ac:picMkLst>
            <pc:docMk/>
            <pc:sldMk cId="3924253027" sldId="283"/>
            <ac:picMk id="8" creationId="{94E56EE3-00CB-C5CC-5E4A-EC79876CFF89}"/>
          </ac:picMkLst>
        </pc:picChg>
        <pc:picChg chg="add del mod">
          <ac:chgData name="Fabio Di Troia" userId="7de80edd88c2c9de" providerId="LiveId" clId="{720D1B71-0C2C-40B8-84BA-6D89B36ED25E}" dt="2024-03-11T06:20:02.378" v="188" actId="478"/>
          <ac:picMkLst>
            <pc:docMk/>
            <pc:sldMk cId="3924253027" sldId="283"/>
            <ac:picMk id="9" creationId="{A0099719-4200-3EE3-BC07-C5083CB6F0CC}"/>
          </ac:picMkLst>
        </pc:picChg>
        <pc:picChg chg="del">
          <ac:chgData name="Fabio Di Troia" userId="7de80edd88c2c9de" providerId="LiveId" clId="{720D1B71-0C2C-40B8-84BA-6D89B36ED25E}" dt="2024-03-11T06:04:25.375" v="76" actId="478"/>
          <ac:picMkLst>
            <pc:docMk/>
            <pc:sldMk cId="3924253027" sldId="283"/>
            <ac:picMk id="10" creationId="{7D4CF101-1BB9-B9C6-FD1E-5424B95202A4}"/>
          </ac:picMkLst>
        </pc:picChg>
        <pc:picChg chg="add mod">
          <ac:chgData name="Fabio Di Troia" userId="7de80edd88c2c9de" providerId="LiveId" clId="{720D1B71-0C2C-40B8-84BA-6D89B36ED25E}" dt="2024-03-11T06:20:35.306" v="192" actId="1076"/>
          <ac:picMkLst>
            <pc:docMk/>
            <pc:sldMk cId="3924253027" sldId="283"/>
            <ac:picMk id="12" creationId="{C7D0F202-C7C4-2694-6CE1-5D7868A985B6}"/>
          </ac:picMkLst>
        </pc:picChg>
      </pc:sldChg>
      <pc:sldChg chg="addSp delSp modSp add mod modAnim modNotesTx">
        <pc:chgData name="Fabio Di Troia" userId="7de80edd88c2c9de" providerId="LiveId" clId="{720D1B71-0C2C-40B8-84BA-6D89B36ED25E}" dt="2024-03-12T01:15:55.660" v="3658" actId="20577"/>
        <pc:sldMkLst>
          <pc:docMk/>
          <pc:sldMk cId="3183500454" sldId="284"/>
        </pc:sldMkLst>
        <pc:spChg chg="del mod">
          <ac:chgData name="Fabio Di Troia" userId="7de80edd88c2c9de" providerId="LiveId" clId="{720D1B71-0C2C-40B8-84BA-6D89B36ED25E}" dt="2024-03-11T19:37:37.706" v="810" actId="478"/>
          <ac:spMkLst>
            <pc:docMk/>
            <pc:sldMk cId="3183500454" sldId="284"/>
            <ac:spMk id="3" creationId="{8A840139-C5EA-ABC0-5BBA-C014D68C9ED3}"/>
          </ac:spMkLst>
        </pc:spChg>
        <pc:spChg chg="add del mod">
          <ac:chgData name="Fabio Di Troia" userId="7de80edd88c2c9de" providerId="LiveId" clId="{720D1B71-0C2C-40B8-84BA-6D89B36ED25E}" dt="2024-03-11T19:37:39.159" v="811" actId="478"/>
          <ac:spMkLst>
            <pc:docMk/>
            <pc:sldMk cId="3183500454" sldId="284"/>
            <ac:spMk id="10" creationId="{93AC6F40-9E64-079B-0297-966041F63D9C}"/>
          </ac:spMkLst>
        </pc:spChg>
        <pc:spChg chg="add mod">
          <ac:chgData name="Fabio Di Troia" userId="7de80edd88c2c9de" providerId="LiveId" clId="{720D1B71-0C2C-40B8-84BA-6D89B36ED25E}" dt="2024-03-11T19:40:44.599" v="1018" actId="1076"/>
          <ac:spMkLst>
            <pc:docMk/>
            <pc:sldMk cId="3183500454" sldId="284"/>
            <ac:spMk id="11" creationId="{DD150E3A-3D9E-DBD5-1EA1-AC3898249D6B}"/>
          </ac:spMkLst>
        </pc:spChg>
        <pc:spChg chg="add mod">
          <ac:chgData name="Fabio Di Troia" userId="7de80edd88c2c9de" providerId="LiveId" clId="{720D1B71-0C2C-40B8-84BA-6D89B36ED25E}" dt="2024-03-11T19:41:36.053" v="1022" actId="1076"/>
          <ac:spMkLst>
            <pc:docMk/>
            <pc:sldMk cId="3183500454" sldId="284"/>
            <ac:spMk id="12" creationId="{328E8137-7209-AFF9-E008-836806FCD327}"/>
          </ac:spMkLst>
        </pc:spChg>
        <pc:spChg chg="add mod">
          <ac:chgData name="Fabio Di Troia" userId="7de80edd88c2c9de" providerId="LiveId" clId="{720D1B71-0C2C-40B8-84BA-6D89B36ED25E}" dt="2024-03-11T19:42:10.121" v="1032" actId="1076"/>
          <ac:spMkLst>
            <pc:docMk/>
            <pc:sldMk cId="3183500454" sldId="284"/>
            <ac:spMk id="13" creationId="{FF753571-EBB1-5805-D4E9-D0D3F8F5F0B6}"/>
          </ac:spMkLst>
        </pc:spChg>
        <pc:spChg chg="add mod">
          <ac:chgData name="Fabio Di Troia" userId="7de80edd88c2c9de" providerId="LiveId" clId="{720D1B71-0C2C-40B8-84BA-6D89B36ED25E}" dt="2024-03-11T19:42:48.131" v="1038" actId="1076"/>
          <ac:spMkLst>
            <pc:docMk/>
            <pc:sldMk cId="3183500454" sldId="284"/>
            <ac:spMk id="14" creationId="{CF37A0EF-EA43-DB13-ADC1-2213910D5A91}"/>
          </ac:spMkLst>
        </pc:spChg>
        <pc:spChg chg="add mod">
          <ac:chgData name="Fabio Di Troia" userId="7de80edd88c2c9de" providerId="LiveId" clId="{720D1B71-0C2C-40B8-84BA-6D89B36ED25E}" dt="2024-03-11T19:40:28.896" v="1014" actId="13822"/>
          <ac:spMkLst>
            <pc:docMk/>
            <pc:sldMk cId="3183500454" sldId="284"/>
            <ac:spMk id="15" creationId="{169CA65E-B809-54A3-5870-41630D5A4328}"/>
          </ac:spMkLst>
        </pc:spChg>
        <pc:spChg chg="add mod">
          <ac:chgData name="Fabio Di Troia" userId="7de80edd88c2c9de" providerId="LiveId" clId="{720D1B71-0C2C-40B8-84BA-6D89B36ED25E}" dt="2024-03-11T19:41:56.443" v="1028" actId="1076"/>
          <ac:spMkLst>
            <pc:docMk/>
            <pc:sldMk cId="3183500454" sldId="284"/>
            <ac:spMk id="19" creationId="{61FDC925-2F55-7CAD-C96C-CCD7AE519146}"/>
          </ac:spMkLst>
        </pc:spChg>
        <pc:picChg chg="del">
          <ac:chgData name="Fabio Di Troia" userId="7de80edd88c2c9de" providerId="LiveId" clId="{720D1B71-0C2C-40B8-84BA-6D89B36ED25E}" dt="2024-03-11T06:24:07.069" v="207" actId="478"/>
          <ac:picMkLst>
            <pc:docMk/>
            <pc:sldMk cId="3183500454" sldId="284"/>
            <ac:picMk id="5" creationId="{A24266D9-2DF0-E225-EF6F-473DAB14CD29}"/>
          </ac:picMkLst>
        </pc:picChg>
        <pc:picChg chg="add mod">
          <ac:chgData name="Fabio Di Troia" userId="7de80edd88c2c9de" providerId="LiveId" clId="{720D1B71-0C2C-40B8-84BA-6D89B36ED25E}" dt="2024-03-11T19:40:01.281" v="1002" actId="1076"/>
          <ac:picMkLst>
            <pc:docMk/>
            <pc:sldMk cId="3183500454" sldId="284"/>
            <ac:picMk id="6" creationId="{8161B6B6-C3B9-32F9-081D-AC4AFA1361D4}"/>
          </ac:picMkLst>
        </pc:picChg>
        <pc:picChg chg="add del mod">
          <ac:chgData name="Fabio Di Troia" userId="7de80edd88c2c9de" providerId="LiveId" clId="{720D1B71-0C2C-40B8-84BA-6D89B36ED25E}" dt="2024-03-11T19:37:28.860" v="809" actId="478"/>
          <ac:picMkLst>
            <pc:docMk/>
            <pc:sldMk cId="3183500454" sldId="284"/>
            <ac:picMk id="8" creationId="{7A3B7FC9-D7AE-D359-0978-95C187AB201F}"/>
          </ac:picMkLst>
        </pc:picChg>
        <pc:cxnChg chg="add mod">
          <ac:chgData name="Fabio Di Troia" userId="7de80edd88c2c9de" providerId="LiveId" clId="{720D1B71-0C2C-40B8-84BA-6D89B36ED25E}" dt="2024-03-11T19:41:51.358" v="1027" actId="13822"/>
          <ac:cxnSpMkLst>
            <pc:docMk/>
            <pc:sldMk cId="3183500454" sldId="284"/>
            <ac:cxnSpMk id="17" creationId="{89148E9A-E62E-3684-D6B9-3D0EACA4E2DA}"/>
          </ac:cxnSpMkLst>
        </pc:cxnChg>
        <pc:cxnChg chg="add mod">
          <ac:chgData name="Fabio Di Troia" userId="7de80edd88c2c9de" providerId="LiveId" clId="{720D1B71-0C2C-40B8-84BA-6D89B36ED25E}" dt="2024-03-11T19:42:38.036" v="1036" actId="14100"/>
          <ac:cxnSpMkLst>
            <pc:docMk/>
            <pc:sldMk cId="3183500454" sldId="284"/>
            <ac:cxnSpMk id="20" creationId="{92A770E7-ED42-36F5-C664-75C29F7D049A}"/>
          </ac:cxnSpMkLst>
        </pc:cxnChg>
        <pc:cxnChg chg="add mod">
          <ac:chgData name="Fabio Di Troia" userId="7de80edd88c2c9de" providerId="LiveId" clId="{720D1B71-0C2C-40B8-84BA-6D89B36ED25E}" dt="2024-03-11T19:42:48.131" v="1038" actId="1076"/>
          <ac:cxnSpMkLst>
            <pc:docMk/>
            <pc:sldMk cId="3183500454" sldId="284"/>
            <ac:cxnSpMk id="22" creationId="{96FAFDDC-F688-E96E-5AA6-482DBE4AF786}"/>
          </ac:cxnSpMkLst>
        </pc:cxnChg>
        <pc:cxnChg chg="add mod">
          <ac:chgData name="Fabio Di Troia" userId="7de80edd88c2c9de" providerId="LiveId" clId="{720D1B71-0C2C-40B8-84BA-6D89B36ED25E}" dt="2024-03-11T19:43:00.611" v="1042" actId="14100"/>
          <ac:cxnSpMkLst>
            <pc:docMk/>
            <pc:sldMk cId="3183500454" sldId="284"/>
            <ac:cxnSpMk id="27" creationId="{AAFF05A2-D72C-2894-1836-E1B066157A15}"/>
          </ac:cxnSpMkLst>
        </pc:cxnChg>
      </pc:sldChg>
      <pc:sldChg chg="addSp delSp modSp new mod modNotesTx">
        <pc:chgData name="Fabio Di Troia" userId="7de80edd88c2c9de" providerId="LiveId" clId="{720D1B71-0C2C-40B8-84BA-6D89B36ED25E}" dt="2024-03-12T01:47:33.443" v="4097" actId="22"/>
        <pc:sldMkLst>
          <pc:docMk/>
          <pc:sldMk cId="1635008547" sldId="285"/>
        </pc:sldMkLst>
        <pc:spChg chg="add mod">
          <ac:chgData name="Fabio Di Troia" userId="7de80edd88c2c9de" providerId="LiveId" clId="{720D1B71-0C2C-40B8-84BA-6D89B36ED25E}" dt="2024-03-11T20:08:17.306" v="1718" actId="6549"/>
          <ac:spMkLst>
            <pc:docMk/>
            <pc:sldMk cId="1635008547" sldId="285"/>
            <ac:spMk id="6" creationId="{9FE882BA-9862-6ABB-766F-B95992B7A29B}"/>
          </ac:spMkLst>
        </pc:spChg>
        <pc:picChg chg="add del">
          <ac:chgData name="Fabio Di Troia" userId="7de80edd88c2c9de" providerId="LiveId" clId="{720D1B71-0C2C-40B8-84BA-6D89B36ED25E}" dt="2024-03-11T19:05:05.110" v="385" actId="478"/>
          <ac:picMkLst>
            <pc:docMk/>
            <pc:sldMk cId="1635008547" sldId="285"/>
            <ac:picMk id="3" creationId="{0DD68AC5-DEFE-7B20-7927-86B9F7C251B9}"/>
          </ac:picMkLst>
        </pc:picChg>
        <pc:picChg chg="add del mod">
          <ac:chgData name="Fabio Di Troia" userId="7de80edd88c2c9de" providerId="LiveId" clId="{720D1B71-0C2C-40B8-84BA-6D89B36ED25E}" dt="2024-03-12T01:47:33.192" v="4096" actId="478"/>
          <ac:picMkLst>
            <pc:docMk/>
            <pc:sldMk cId="1635008547" sldId="285"/>
            <ac:picMk id="5" creationId="{3CDCDB8B-8F80-5F5D-8E7A-D39A8E45F0D0}"/>
          </ac:picMkLst>
        </pc:picChg>
        <pc:picChg chg="add">
          <ac:chgData name="Fabio Di Troia" userId="7de80edd88c2c9de" providerId="LiveId" clId="{720D1B71-0C2C-40B8-84BA-6D89B36ED25E}" dt="2024-03-12T01:47:33.443" v="4097" actId="22"/>
          <ac:picMkLst>
            <pc:docMk/>
            <pc:sldMk cId="1635008547" sldId="285"/>
            <ac:picMk id="8" creationId="{823D79A8-D088-A7AD-1388-45CF582C5379}"/>
          </ac:picMkLst>
        </pc:picChg>
      </pc:sldChg>
      <pc:sldChg chg="addSp modSp new mod ord">
        <pc:chgData name="Fabio Di Troia" userId="7de80edd88c2c9de" providerId="LiveId" clId="{720D1B71-0C2C-40B8-84BA-6D89B36ED25E}" dt="2024-03-11T23:21:38.386" v="1843" actId="1038"/>
        <pc:sldMkLst>
          <pc:docMk/>
          <pc:sldMk cId="4127761388" sldId="286"/>
        </pc:sldMkLst>
        <pc:spChg chg="add mod">
          <ac:chgData name="Fabio Di Troia" userId="7de80edd88c2c9de" providerId="LiveId" clId="{720D1B71-0C2C-40B8-84BA-6D89B36ED25E}" dt="2024-03-11T23:21:36.041" v="1833" actId="1076"/>
          <ac:spMkLst>
            <pc:docMk/>
            <pc:sldMk cId="4127761388" sldId="286"/>
            <ac:spMk id="3" creationId="{228824AA-9F8B-12B5-D2B5-E1C569F5DF99}"/>
          </ac:spMkLst>
        </pc:spChg>
        <pc:picChg chg="add mod">
          <ac:chgData name="Fabio Di Troia" userId="7de80edd88c2c9de" providerId="LiveId" clId="{720D1B71-0C2C-40B8-84BA-6D89B36ED25E}" dt="2024-03-11T23:21:38.386" v="1843" actId="1038"/>
          <ac:picMkLst>
            <pc:docMk/>
            <pc:sldMk cId="4127761388" sldId="286"/>
            <ac:picMk id="4098" creationId="{61E2B414-ACB4-458E-1CD7-925F00213A50}"/>
          </ac:picMkLst>
        </pc:picChg>
      </pc:sldChg>
      <pc:sldChg chg="addSp modSp new del mod">
        <pc:chgData name="Fabio Di Troia" userId="7de80edd88c2c9de" providerId="LiveId" clId="{720D1B71-0C2C-40B8-84BA-6D89B36ED25E}" dt="2024-03-11T23:23:11.006" v="1924" actId="47"/>
        <pc:sldMkLst>
          <pc:docMk/>
          <pc:sldMk cId="1637185249" sldId="287"/>
        </pc:sldMkLst>
        <pc:picChg chg="add mod">
          <ac:chgData name="Fabio Di Troia" userId="7de80edd88c2c9de" providerId="LiveId" clId="{720D1B71-0C2C-40B8-84BA-6D89B36ED25E}" dt="2024-03-11T19:09:44.252" v="400" actId="1076"/>
          <ac:picMkLst>
            <pc:docMk/>
            <pc:sldMk cId="1637185249" sldId="287"/>
            <ac:picMk id="3" creationId="{A3845E8E-5B82-0C23-943A-10D17B251B03}"/>
          </ac:picMkLst>
        </pc:picChg>
        <pc:picChg chg="add mod">
          <ac:chgData name="Fabio Di Troia" userId="7de80edd88c2c9de" providerId="LiveId" clId="{720D1B71-0C2C-40B8-84BA-6D89B36ED25E}" dt="2024-03-11T19:09:40.554" v="399"/>
          <ac:picMkLst>
            <pc:docMk/>
            <pc:sldMk cId="1637185249" sldId="287"/>
            <ac:picMk id="4" creationId="{604E0EDB-A74F-1083-5C97-A7AD8C568ABD}"/>
          </ac:picMkLst>
        </pc:picChg>
      </pc:sldChg>
      <pc:sldChg chg="addSp delSp modSp add mod ord">
        <pc:chgData name="Fabio Di Troia" userId="7de80edd88c2c9de" providerId="LiveId" clId="{720D1B71-0C2C-40B8-84BA-6D89B36ED25E}" dt="2024-03-11T23:25:24.302" v="1956" actId="207"/>
        <pc:sldMkLst>
          <pc:docMk/>
          <pc:sldMk cId="1526628871" sldId="288"/>
        </pc:sldMkLst>
        <pc:spChg chg="add mod">
          <ac:chgData name="Fabio Di Troia" userId="7de80edd88c2c9de" providerId="LiveId" clId="{720D1B71-0C2C-40B8-84BA-6D89B36ED25E}" dt="2024-03-11T23:25:24.302" v="1956" actId="207"/>
          <ac:spMkLst>
            <pc:docMk/>
            <pc:sldMk cId="1526628871" sldId="288"/>
            <ac:spMk id="7" creationId="{48C31F6E-0E34-CAC8-A3CF-2000DB033309}"/>
          </ac:spMkLst>
        </pc:spChg>
        <pc:picChg chg="del">
          <ac:chgData name="Fabio Di Troia" userId="7de80edd88c2c9de" providerId="LiveId" clId="{720D1B71-0C2C-40B8-84BA-6D89B36ED25E}" dt="2024-03-11T19:09:56.557" v="402" actId="478"/>
          <ac:picMkLst>
            <pc:docMk/>
            <pc:sldMk cId="1526628871" sldId="288"/>
            <ac:picMk id="3" creationId="{A3845E8E-5B82-0C23-943A-10D17B251B03}"/>
          </ac:picMkLst>
        </pc:picChg>
        <pc:picChg chg="add mod">
          <ac:chgData name="Fabio Di Troia" userId="7de80edd88c2c9de" providerId="LiveId" clId="{720D1B71-0C2C-40B8-84BA-6D89B36ED25E}" dt="2024-03-11T19:09:59.610" v="404" actId="1076"/>
          <ac:picMkLst>
            <pc:docMk/>
            <pc:sldMk cId="1526628871" sldId="288"/>
            <ac:picMk id="5" creationId="{29D2E0E9-DED7-B6F8-2D75-DC3BE07491F3}"/>
          </ac:picMkLst>
        </pc:picChg>
      </pc:sldChg>
      <pc:sldChg chg="addSp new mod">
        <pc:chgData name="Fabio Di Troia" userId="7de80edd88c2c9de" providerId="LiveId" clId="{720D1B71-0C2C-40B8-84BA-6D89B36ED25E}" dt="2024-03-11T19:12:32.937" v="414" actId="22"/>
        <pc:sldMkLst>
          <pc:docMk/>
          <pc:sldMk cId="1335853991" sldId="289"/>
        </pc:sldMkLst>
        <pc:picChg chg="add">
          <ac:chgData name="Fabio Di Troia" userId="7de80edd88c2c9de" providerId="LiveId" clId="{720D1B71-0C2C-40B8-84BA-6D89B36ED25E}" dt="2024-03-11T19:12:32.937" v="414" actId="22"/>
          <ac:picMkLst>
            <pc:docMk/>
            <pc:sldMk cId="1335853991" sldId="289"/>
            <ac:picMk id="3" creationId="{FF05BDB1-A33A-2B52-BAC6-E6FD7AA36591}"/>
          </ac:picMkLst>
        </pc:picChg>
      </pc:sldChg>
      <pc:sldChg chg="addSp delSp modSp new mod ord modNotesTx">
        <pc:chgData name="Fabio Di Troia" userId="7de80edd88c2c9de" providerId="LiveId" clId="{720D1B71-0C2C-40B8-84BA-6D89B36ED25E}" dt="2024-03-11T23:51:42.032" v="2997" actId="6549"/>
        <pc:sldMkLst>
          <pc:docMk/>
          <pc:sldMk cId="2061746044" sldId="290"/>
        </pc:sldMkLst>
        <pc:spChg chg="add del mod">
          <ac:chgData name="Fabio Di Troia" userId="7de80edd88c2c9de" providerId="LiveId" clId="{720D1B71-0C2C-40B8-84BA-6D89B36ED25E}" dt="2024-03-11T23:42:23.218" v="2254" actId="21"/>
          <ac:spMkLst>
            <pc:docMk/>
            <pc:sldMk cId="2061746044" sldId="290"/>
            <ac:spMk id="5" creationId="{B20BB986-042D-0784-EE03-E99EBC6E1D17}"/>
          </ac:spMkLst>
        </pc:spChg>
        <pc:picChg chg="add mod">
          <ac:chgData name="Fabio Di Troia" userId="7de80edd88c2c9de" providerId="LiveId" clId="{720D1B71-0C2C-40B8-84BA-6D89B36ED25E}" dt="2024-03-11T23:44:16.544" v="2281" actId="1076"/>
          <ac:picMkLst>
            <pc:docMk/>
            <pc:sldMk cId="2061746044" sldId="290"/>
            <ac:picMk id="3" creationId="{7B9B6001-0D51-8D6F-3578-7A1AD4286383}"/>
          </ac:picMkLst>
        </pc:picChg>
      </pc:sldChg>
      <pc:sldChg chg="addSp delSp modSp new mod ord">
        <pc:chgData name="Fabio Di Troia" userId="7de80edd88c2c9de" providerId="LiveId" clId="{720D1B71-0C2C-40B8-84BA-6D89B36ED25E}" dt="2024-03-11T23:44:55.663" v="2619" actId="1038"/>
        <pc:sldMkLst>
          <pc:docMk/>
          <pc:sldMk cId="631213734" sldId="291"/>
        </pc:sldMkLst>
        <pc:spChg chg="add mod">
          <ac:chgData name="Fabio Di Troia" userId="7de80edd88c2c9de" providerId="LiveId" clId="{720D1B71-0C2C-40B8-84BA-6D89B36ED25E}" dt="2024-03-11T23:43:54.365" v="2276" actId="1076"/>
          <ac:spMkLst>
            <pc:docMk/>
            <pc:sldMk cId="631213734" sldId="291"/>
            <ac:spMk id="6" creationId="{B20BB986-042D-0784-EE03-E99EBC6E1D17}"/>
          </ac:spMkLst>
        </pc:spChg>
        <pc:picChg chg="add mod">
          <ac:chgData name="Fabio Di Troia" userId="7de80edd88c2c9de" providerId="LiveId" clId="{720D1B71-0C2C-40B8-84BA-6D89B36ED25E}" dt="2024-03-11T23:44:02.796" v="2278" actId="1076"/>
          <ac:picMkLst>
            <pc:docMk/>
            <pc:sldMk cId="631213734" sldId="291"/>
            <ac:picMk id="3" creationId="{CB22E857-26B7-58F6-7FBE-0460D2A2E515}"/>
          </ac:picMkLst>
        </pc:picChg>
        <pc:picChg chg="add del mod">
          <ac:chgData name="Fabio Di Troia" userId="7de80edd88c2c9de" providerId="LiveId" clId="{720D1B71-0C2C-40B8-84BA-6D89B36ED25E}" dt="2024-03-11T23:44:49.103" v="2504" actId="478"/>
          <ac:picMkLst>
            <pc:docMk/>
            <pc:sldMk cId="631213734" sldId="291"/>
            <ac:picMk id="5" creationId="{99C62E12-4939-E37B-6780-3459C46F7151}"/>
          </ac:picMkLst>
        </pc:picChg>
        <pc:picChg chg="add mod">
          <ac:chgData name="Fabio Di Troia" userId="7de80edd88c2c9de" providerId="LiveId" clId="{720D1B71-0C2C-40B8-84BA-6D89B36ED25E}" dt="2024-03-11T23:44:55.663" v="2619" actId="1038"/>
          <ac:picMkLst>
            <pc:docMk/>
            <pc:sldMk cId="631213734" sldId="291"/>
            <ac:picMk id="7" creationId="{708FF1EC-4C5A-E904-14BC-04482E60F193}"/>
          </ac:picMkLst>
        </pc:picChg>
      </pc:sldChg>
      <pc:sldChg chg="addSp delSp modSp add mod">
        <pc:chgData name="Fabio Di Troia" userId="7de80edd88c2c9de" providerId="LiveId" clId="{720D1B71-0C2C-40B8-84BA-6D89B36ED25E}" dt="2024-03-11T19:43:58.102" v="1093" actId="1076"/>
        <pc:sldMkLst>
          <pc:docMk/>
          <pc:sldMk cId="810519408" sldId="292"/>
        </pc:sldMkLst>
        <pc:spChg chg="del">
          <ac:chgData name="Fabio Di Troia" userId="7de80edd88c2c9de" providerId="LiveId" clId="{720D1B71-0C2C-40B8-84BA-6D89B36ED25E}" dt="2024-03-11T19:43:53.061" v="1091" actId="478"/>
          <ac:spMkLst>
            <pc:docMk/>
            <pc:sldMk cId="810519408" sldId="292"/>
            <ac:spMk id="3" creationId="{8A840139-C5EA-ABC0-5BBA-C014D68C9ED3}"/>
          </ac:spMkLst>
        </pc:spChg>
        <pc:spChg chg="add del mod">
          <ac:chgData name="Fabio Di Troia" userId="7de80edd88c2c9de" providerId="LiveId" clId="{720D1B71-0C2C-40B8-84BA-6D89B36ED25E}" dt="2024-03-11T19:43:54.476" v="1092" actId="478"/>
          <ac:spMkLst>
            <pc:docMk/>
            <pc:sldMk cId="810519408" sldId="292"/>
            <ac:spMk id="5" creationId="{86C53027-F559-DB68-F712-C21FBBED804F}"/>
          </ac:spMkLst>
        </pc:spChg>
        <pc:picChg chg="del">
          <ac:chgData name="Fabio Di Troia" userId="7de80edd88c2c9de" providerId="LiveId" clId="{720D1B71-0C2C-40B8-84BA-6D89B36ED25E}" dt="2024-03-11T19:37:27.154" v="808" actId="478"/>
          <ac:picMkLst>
            <pc:docMk/>
            <pc:sldMk cId="810519408" sldId="292"/>
            <ac:picMk id="6" creationId="{8161B6B6-C3B9-32F9-081D-AC4AFA1361D4}"/>
          </ac:picMkLst>
        </pc:picChg>
        <pc:picChg chg="mod">
          <ac:chgData name="Fabio Di Troia" userId="7de80edd88c2c9de" providerId="LiveId" clId="{720D1B71-0C2C-40B8-84BA-6D89B36ED25E}" dt="2024-03-11T19:43:58.102" v="1093" actId="1076"/>
          <ac:picMkLst>
            <pc:docMk/>
            <pc:sldMk cId="810519408" sldId="292"/>
            <ac:picMk id="8" creationId="{7A3B7FC9-D7AE-D359-0978-95C187AB201F}"/>
          </ac:picMkLst>
        </pc:picChg>
      </pc:sldChg>
      <pc:sldChg chg="addSp delSp modSp add mod">
        <pc:chgData name="Fabio Di Troia" userId="7de80edd88c2c9de" providerId="LiveId" clId="{720D1B71-0C2C-40B8-84BA-6D89B36ED25E}" dt="2024-03-11T19:45:02.204" v="1148" actId="1076"/>
        <pc:sldMkLst>
          <pc:docMk/>
          <pc:sldMk cId="1625852542" sldId="293"/>
        </pc:sldMkLst>
        <pc:spChg chg="del">
          <ac:chgData name="Fabio Di Troia" userId="7de80edd88c2c9de" providerId="LiveId" clId="{720D1B71-0C2C-40B8-84BA-6D89B36ED25E}" dt="2024-03-11T19:44:57.034" v="1146" actId="478"/>
          <ac:spMkLst>
            <pc:docMk/>
            <pc:sldMk cId="1625852542" sldId="293"/>
            <ac:spMk id="3" creationId="{8EA2FEF5-1977-9FAD-DC1F-409D98C83E32}"/>
          </ac:spMkLst>
        </pc:spChg>
        <pc:spChg chg="add del mod">
          <ac:chgData name="Fabio Di Troia" userId="7de80edd88c2c9de" providerId="LiveId" clId="{720D1B71-0C2C-40B8-84BA-6D89B36ED25E}" dt="2024-03-11T19:44:58.201" v="1147" actId="478"/>
          <ac:spMkLst>
            <pc:docMk/>
            <pc:sldMk cId="1625852542" sldId="293"/>
            <ac:spMk id="5" creationId="{CCA4F76B-107C-1912-1DBC-7AC9B26F2B13}"/>
          </ac:spMkLst>
        </pc:spChg>
        <pc:picChg chg="del">
          <ac:chgData name="Fabio Di Troia" userId="7de80edd88c2c9de" providerId="LiveId" clId="{720D1B71-0C2C-40B8-84BA-6D89B36ED25E}" dt="2024-03-11T19:44:55.027" v="1145" actId="478"/>
          <ac:picMkLst>
            <pc:docMk/>
            <pc:sldMk cId="1625852542" sldId="293"/>
            <ac:picMk id="7" creationId="{7152771A-7186-51E3-17BC-EC91FCE5B8E6}"/>
          </ac:picMkLst>
        </pc:picChg>
        <pc:picChg chg="mod">
          <ac:chgData name="Fabio Di Troia" userId="7de80edd88c2c9de" providerId="LiveId" clId="{720D1B71-0C2C-40B8-84BA-6D89B36ED25E}" dt="2024-03-11T19:45:02.204" v="1148" actId="1076"/>
          <ac:picMkLst>
            <pc:docMk/>
            <pc:sldMk cId="1625852542" sldId="293"/>
            <ac:picMk id="9" creationId="{4FBB9B95-C351-7688-8CE1-E0023F22C8FB}"/>
          </ac:picMkLst>
        </pc:picChg>
      </pc:sldChg>
      <pc:sldChg chg="addSp delSp modSp add mod delAnim">
        <pc:chgData name="Fabio Di Troia" userId="7de80edd88c2c9de" providerId="LiveId" clId="{720D1B71-0C2C-40B8-84BA-6D89B36ED25E}" dt="2024-03-11T19:51:36.139" v="1374" actId="20577"/>
        <pc:sldMkLst>
          <pc:docMk/>
          <pc:sldMk cId="1907227066" sldId="294"/>
        </pc:sldMkLst>
        <pc:spChg chg="mod">
          <ac:chgData name="Fabio Di Troia" userId="7de80edd88c2c9de" providerId="LiveId" clId="{720D1B71-0C2C-40B8-84BA-6D89B36ED25E}" dt="2024-03-11T19:51:36.139" v="1374" actId="20577"/>
          <ac:spMkLst>
            <pc:docMk/>
            <pc:sldMk cId="1907227066" sldId="294"/>
            <ac:spMk id="3" creationId="{8EA2FEF5-1977-9FAD-DC1F-409D98C83E32}"/>
          </ac:spMkLst>
        </pc:spChg>
        <pc:spChg chg="del">
          <ac:chgData name="Fabio Di Troia" userId="7de80edd88c2c9de" providerId="LiveId" clId="{720D1B71-0C2C-40B8-84BA-6D89B36ED25E}" dt="2024-03-11T19:49:11.734" v="1329" actId="478"/>
          <ac:spMkLst>
            <pc:docMk/>
            <pc:sldMk cId="1907227066" sldId="294"/>
            <ac:spMk id="10" creationId="{ECC2FC4F-4899-47B8-1572-C470EA3F8FBD}"/>
          </ac:spMkLst>
        </pc:spChg>
        <pc:spChg chg="del">
          <ac:chgData name="Fabio Di Troia" userId="7de80edd88c2c9de" providerId="LiveId" clId="{720D1B71-0C2C-40B8-84BA-6D89B36ED25E}" dt="2024-03-11T19:49:11.734" v="1329" actId="478"/>
          <ac:spMkLst>
            <pc:docMk/>
            <pc:sldMk cId="1907227066" sldId="294"/>
            <ac:spMk id="11" creationId="{79320472-BDB7-FDD9-DC95-D22A8072D16F}"/>
          </ac:spMkLst>
        </pc:spChg>
        <pc:spChg chg="del">
          <ac:chgData name="Fabio Di Troia" userId="7de80edd88c2c9de" providerId="LiveId" clId="{720D1B71-0C2C-40B8-84BA-6D89B36ED25E}" dt="2024-03-11T19:49:11.734" v="1329" actId="478"/>
          <ac:spMkLst>
            <pc:docMk/>
            <pc:sldMk cId="1907227066" sldId="294"/>
            <ac:spMk id="12" creationId="{C54C2AE3-94F4-FCA2-F776-B7E2AEDBD098}"/>
          </ac:spMkLst>
        </pc:spChg>
        <pc:spChg chg="del">
          <ac:chgData name="Fabio Di Troia" userId="7de80edd88c2c9de" providerId="LiveId" clId="{720D1B71-0C2C-40B8-84BA-6D89B36ED25E}" dt="2024-03-11T19:49:11.734" v="1329" actId="478"/>
          <ac:spMkLst>
            <pc:docMk/>
            <pc:sldMk cId="1907227066" sldId="294"/>
            <ac:spMk id="13" creationId="{24CF6073-17F3-E53D-665C-FBFCC1E5503D}"/>
          </ac:spMkLst>
        </pc:spChg>
        <pc:spChg chg="del">
          <ac:chgData name="Fabio Di Troia" userId="7de80edd88c2c9de" providerId="LiveId" clId="{720D1B71-0C2C-40B8-84BA-6D89B36ED25E}" dt="2024-03-11T19:49:11.734" v="1329" actId="478"/>
          <ac:spMkLst>
            <pc:docMk/>
            <pc:sldMk cId="1907227066" sldId="294"/>
            <ac:spMk id="14" creationId="{77D444A3-5E84-8C3D-055C-ECD80EB2777A}"/>
          </ac:spMkLst>
        </pc:spChg>
        <pc:spChg chg="del">
          <ac:chgData name="Fabio Di Troia" userId="7de80edd88c2c9de" providerId="LiveId" clId="{720D1B71-0C2C-40B8-84BA-6D89B36ED25E}" dt="2024-03-11T19:49:11.734" v="1329" actId="478"/>
          <ac:spMkLst>
            <pc:docMk/>
            <pc:sldMk cId="1907227066" sldId="294"/>
            <ac:spMk id="16" creationId="{0AFA9A37-422F-A99C-92A8-C21F0586F886}"/>
          </ac:spMkLst>
        </pc:spChg>
        <pc:picChg chg="add mod">
          <ac:chgData name="Fabio Di Troia" userId="7de80edd88c2c9de" providerId="LiveId" clId="{720D1B71-0C2C-40B8-84BA-6D89B36ED25E}" dt="2024-03-11T19:51:24.603" v="1366" actId="1076"/>
          <ac:picMkLst>
            <pc:docMk/>
            <pc:sldMk cId="1907227066" sldId="294"/>
            <ac:picMk id="4" creationId="{5839A5F8-79AA-0AFA-F95B-ED7FF8ACD832}"/>
          </ac:picMkLst>
        </pc:picChg>
        <pc:picChg chg="del">
          <ac:chgData name="Fabio Di Troia" userId="7de80edd88c2c9de" providerId="LiveId" clId="{720D1B71-0C2C-40B8-84BA-6D89B36ED25E}" dt="2024-03-11T19:49:11.734" v="1329" actId="478"/>
          <ac:picMkLst>
            <pc:docMk/>
            <pc:sldMk cId="1907227066" sldId="294"/>
            <ac:picMk id="7" creationId="{7152771A-7186-51E3-17BC-EC91FCE5B8E6}"/>
          </ac:picMkLst>
        </pc:picChg>
        <pc:cxnChg chg="del mod">
          <ac:chgData name="Fabio Di Troia" userId="7de80edd88c2c9de" providerId="LiveId" clId="{720D1B71-0C2C-40B8-84BA-6D89B36ED25E}" dt="2024-03-11T19:49:11.734" v="1329" actId="478"/>
          <ac:cxnSpMkLst>
            <pc:docMk/>
            <pc:sldMk cId="1907227066" sldId="294"/>
            <ac:cxnSpMk id="15" creationId="{1BC604F2-0B50-1334-F648-F494BD480EDA}"/>
          </ac:cxnSpMkLst>
        </pc:cxnChg>
        <pc:cxnChg chg="del mod">
          <ac:chgData name="Fabio Di Troia" userId="7de80edd88c2c9de" providerId="LiveId" clId="{720D1B71-0C2C-40B8-84BA-6D89B36ED25E}" dt="2024-03-11T19:49:11.734" v="1329" actId="478"/>
          <ac:cxnSpMkLst>
            <pc:docMk/>
            <pc:sldMk cId="1907227066" sldId="294"/>
            <ac:cxnSpMk id="17" creationId="{2C4EC107-8858-B384-0A5A-4E98CE948BB3}"/>
          </ac:cxnSpMkLst>
        </pc:cxnChg>
        <pc:cxnChg chg="del mod">
          <ac:chgData name="Fabio Di Troia" userId="7de80edd88c2c9de" providerId="LiveId" clId="{720D1B71-0C2C-40B8-84BA-6D89B36ED25E}" dt="2024-03-11T19:49:11.734" v="1329" actId="478"/>
          <ac:cxnSpMkLst>
            <pc:docMk/>
            <pc:sldMk cId="1907227066" sldId="294"/>
            <ac:cxnSpMk id="18" creationId="{BAFC3211-7E81-3C66-A2A5-7D58C68AF3EC}"/>
          </ac:cxnSpMkLst>
        </pc:cxnChg>
        <pc:cxnChg chg="del mod">
          <ac:chgData name="Fabio Di Troia" userId="7de80edd88c2c9de" providerId="LiveId" clId="{720D1B71-0C2C-40B8-84BA-6D89B36ED25E}" dt="2024-03-11T19:49:11.734" v="1329" actId="478"/>
          <ac:cxnSpMkLst>
            <pc:docMk/>
            <pc:sldMk cId="1907227066" sldId="294"/>
            <ac:cxnSpMk id="19" creationId="{95B54DEA-B33A-10DE-EDD5-4F96D5EA283D}"/>
          </ac:cxnSpMkLst>
        </pc:cxnChg>
      </pc:sldChg>
      <pc:sldChg chg="addSp delSp modSp add mod ord">
        <pc:chgData name="Fabio Di Troia" userId="7de80edd88c2c9de" providerId="LiveId" clId="{720D1B71-0C2C-40B8-84BA-6D89B36ED25E}" dt="2024-03-11T19:57:41.435" v="1515" actId="13822"/>
        <pc:sldMkLst>
          <pc:docMk/>
          <pc:sldMk cId="1373624781" sldId="295"/>
        </pc:sldMkLst>
        <pc:spChg chg="mod">
          <ac:chgData name="Fabio Di Troia" userId="7de80edd88c2c9de" providerId="LiveId" clId="{720D1B71-0C2C-40B8-84BA-6D89B36ED25E}" dt="2024-03-11T19:56:40.239" v="1494" actId="207"/>
          <ac:spMkLst>
            <pc:docMk/>
            <pc:sldMk cId="1373624781" sldId="295"/>
            <ac:spMk id="3" creationId="{8855008A-A63B-77A1-3A3F-7F7C31901494}"/>
          </ac:spMkLst>
        </pc:spChg>
        <pc:spChg chg="add mod">
          <ac:chgData name="Fabio Di Troia" userId="7de80edd88c2c9de" providerId="LiveId" clId="{720D1B71-0C2C-40B8-84BA-6D89B36ED25E}" dt="2024-03-11T19:57:41.435" v="1515" actId="13822"/>
          <ac:spMkLst>
            <pc:docMk/>
            <pc:sldMk cId="1373624781" sldId="295"/>
            <ac:spMk id="6" creationId="{CD183D70-E994-8519-2B86-715829A8F8F7}"/>
          </ac:spMkLst>
        </pc:spChg>
        <pc:picChg chg="add mod">
          <ac:chgData name="Fabio Di Troia" userId="7de80edd88c2c9de" providerId="LiveId" clId="{720D1B71-0C2C-40B8-84BA-6D89B36ED25E}" dt="2024-03-11T19:55:23.737" v="1477" actId="1076"/>
          <ac:picMkLst>
            <pc:docMk/>
            <pc:sldMk cId="1373624781" sldId="295"/>
            <ac:picMk id="4" creationId="{F0116657-6D84-E65D-C449-EDC038D6DDB8}"/>
          </ac:picMkLst>
        </pc:picChg>
        <pc:picChg chg="del">
          <ac:chgData name="Fabio Di Troia" userId="7de80edd88c2c9de" providerId="LiveId" clId="{720D1B71-0C2C-40B8-84BA-6D89B36ED25E}" dt="2024-03-11T19:54:44.523" v="1468" actId="478"/>
          <ac:picMkLst>
            <pc:docMk/>
            <pc:sldMk cId="1373624781" sldId="295"/>
            <ac:picMk id="7" creationId="{1438ACB9-9D88-DF02-3BD0-CC24817ED21A}"/>
          </ac:picMkLst>
        </pc:picChg>
        <pc:picChg chg="del">
          <ac:chgData name="Fabio Di Troia" userId="7de80edd88c2c9de" providerId="LiveId" clId="{720D1B71-0C2C-40B8-84BA-6D89B36ED25E}" dt="2024-03-11T19:54:45.362" v="1469" actId="478"/>
          <ac:picMkLst>
            <pc:docMk/>
            <pc:sldMk cId="1373624781" sldId="295"/>
            <ac:picMk id="11" creationId="{079B5F82-6D1B-CE51-27AF-65535AA570F3}"/>
          </ac:picMkLst>
        </pc:picChg>
        <pc:picChg chg="del">
          <ac:chgData name="Fabio Di Troia" userId="7de80edd88c2c9de" providerId="LiveId" clId="{720D1B71-0C2C-40B8-84BA-6D89B36ED25E}" dt="2024-03-11T19:54:43.795" v="1467" actId="478"/>
          <ac:picMkLst>
            <pc:docMk/>
            <pc:sldMk cId="1373624781" sldId="295"/>
            <ac:picMk id="13" creationId="{AD2B1169-3F5C-703B-43C9-2FB9E14F0696}"/>
          </ac:picMkLst>
        </pc:picChg>
      </pc:sldChg>
      <pc:sldChg chg="addSp modSp add mod modNotesTx">
        <pc:chgData name="Fabio Di Troia" userId="7de80edd88c2c9de" providerId="LiveId" clId="{720D1B71-0C2C-40B8-84BA-6D89B36ED25E}" dt="2024-03-11T20:00:11.414" v="1568" actId="1076"/>
        <pc:sldMkLst>
          <pc:docMk/>
          <pc:sldMk cId="1962608665" sldId="296"/>
        </pc:sldMkLst>
        <pc:spChg chg="mod">
          <ac:chgData name="Fabio Di Troia" userId="7de80edd88c2c9de" providerId="LiveId" clId="{720D1B71-0C2C-40B8-84BA-6D89B36ED25E}" dt="2024-03-11T20:00:09.011" v="1567" actId="6549"/>
          <ac:spMkLst>
            <pc:docMk/>
            <pc:sldMk cId="1962608665" sldId="296"/>
            <ac:spMk id="3" creationId="{8855008A-A63B-77A1-3A3F-7F7C31901494}"/>
          </ac:spMkLst>
        </pc:spChg>
        <pc:picChg chg="add mod">
          <ac:chgData name="Fabio Di Troia" userId="7de80edd88c2c9de" providerId="LiveId" clId="{720D1B71-0C2C-40B8-84BA-6D89B36ED25E}" dt="2024-03-11T20:00:11.414" v="1568" actId="1076"/>
          <ac:picMkLst>
            <pc:docMk/>
            <pc:sldMk cId="1962608665" sldId="296"/>
            <ac:picMk id="4" creationId="{B32BB1EC-9217-43F9-8B7F-64C2B4A3A541}"/>
          </ac:picMkLst>
        </pc:picChg>
      </pc:sldChg>
      <pc:sldChg chg="addSp delSp modSp add mod">
        <pc:chgData name="Fabio Di Troia" userId="7de80edd88c2c9de" providerId="LiveId" clId="{720D1B71-0C2C-40B8-84BA-6D89B36ED25E}" dt="2024-03-11T19:56:56.697" v="1501" actId="1076"/>
        <pc:sldMkLst>
          <pc:docMk/>
          <pc:sldMk cId="215789731" sldId="297"/>
        </pc:sldMkLst>
        <pc:spChg chg="del">
          <ac:chgData name="Fabio Di Troia" userId="7de80edd88c2c9de" providerId="LiveId" clId="{720D1B71-0C2C-40B8-84BA-6D89B36ED25E}" dt="2024-03-11T19:56:51.434" v="1497" actId="478"/>
          <ac:spMkLst>
            <pc:docMk/>
            <pc:sldMk cId="215789731" sldId="297"/>
            <ac:spMk id="3" creationId="{8855008A-A63B-77A1-3A3F-7F7C31901494}"/>
          </ac:spMkLst>
        </pc:spChg>
        <pc:spChg chg="add del mod">
          <ac:chgData name="Fabio Di Troia" userId="7de80edd88c2c9de" providerId="LiveId" clId="{720D1B71-0C2C-40B8-84BA-6D89B36ED25E}" dt="2024-03-11T19:56:52.898" v="1498" actId="478"/>
          <ac:spMkLst>
            <pc:docMk/>
            <pc:sldMk cId="215789731" sldId="297"/>
            <ac:spMk id="6" creationId="{A47F4CFB-101E-DE16-531C-B1650A2DA89B}"/>
          </ac:spMkLst>
        </pc:spChg>
        <pc:picChg chg="del">
          <ac:chgData name="Fabio Di Troia" userId="7de80edd88c2c9de" providerId="LiveId" clId="{720D1B71-0C2C-40B8-84BA-6D89B36ED25E}" dt="2024-03-11T19:56:49.876" v="1496" actId="478"/>
          <ac:picMkLst>
            <pc:docMk/>
            <pc:sldMk cId="215789731" sldId="297"/>
            <ac:picMk id="4" creationId="{F0116657-6D84-E65D-C449-EDC038D6DDB8}"/>
          </ac:picMkLst>
        </pc:picChg>
        <pc:picChg chg="add mod">
          <ac:chgData name="Fabio Di Troia" userId="7de80edd88c2c9de" providerId="LiveId" clId="{720D1B71-0C2C-40B8-84BA-6D89B36ED25E}" dt="2024-03-11T19:56:56.697" v="1501" actId="1076"/>
          <ac:picMkLst>
            <pc:docMk/>
            <pc:sldMk cId="215789731" sldId="297"/>
            <ac:picMk id="7" creationId="{E3D12923-F37F-3433-7CCC-2F2AEC35E570}"/>
          </ac:picMkLst>
        </pc:picChg>
      </pc:sldChg>
      <pc:sldChg chg="modSp add del mod">
        <pc:chgData name="Fabio Di Troia" userId="7de80edd88c2c9de" providerId="LiveId" clId="{720D1B71-0C2C-40B8-84BA-6D89B36ED25E}" dt="2024-03-11T23:22:39.482" v="1917" actId="47"/>
        <pc:sldMkLst>
          <pc:docMk/>
          <pc:sldMk cId="223135107" sldId="298"/>
        </pc:sldMkLst>
        <pc:picChg chg="mod">
          <ac:chgData name="Fabio Di Troia" userId="7de80edd88c2c9de" providerId="LiveId" clId="{720D1B71-0C2C-40B8-84BA-6D89B36ED25E}" dt="2024-03-11T23:22:16.700" v="1913" actId="1076"/>
          <ac:picMkLst>
            <pc:docMk/>
            <pc:sldMk cId="223135107" sldId="298"/>
            <ac:picMk id="9" creationId="{3F96EB00-4D6E-139B-9B2C-C3972E913425}"/>
          </ac:picMkLst>
        </pc:picChg>
      </pc:sldChg>
      <pc:sldChg chg="addSp delSp modSp add mod">
        <pc:chgData name="Fabio Di Troia" userId="7de80edd88c2c9de" providerId="LiveId" clId="{720D1B71-0C2C-40B8-84BA-6D89B36ED25E}" dt="2024-03-11T23:23:58.379" v="1940" actId="1076"/>
        <pc:sldMkLst>
          <pc:docMk/>
          <pc:sldMk cId="2166654813" sldId="299"/>
        </pc:sldMkLst>
        <pc:spChg chg="mod">
          <ac:chgData name="Fabio Di Troia" userId="7de80edd88c2c9de" providerId="LiveId" clId="{720D1B71-0C2C-40B8-84BA-6D89B36ED25E}" dt="2024-03-11T23:23:58.379" v="1940" actId="1076"/>
          <ac:spMkLst>
            <pc:docMk/>
            <pc:sldMk cId="2166654813" sldId="299"/>
            <ac:spMk id="3" creationId="{0B74A380-7E6D-F9FE-E4EF-07E93DB45B03}"/>
          </ac:spMkLst>
        </pc:spChg>
        <pc:picChg chg="add mod">
          <ac:chgData name="Fabio Di Troia" userId="7de80edd88c2c9de" providerId="LiveId" clId="{720D1B71-0C2C-40B8-84BA-6D89B36ED25E}" dt="2024-03-11T23:22:43.668" v="1918"/>
          <ac:picMkLst>
            <pc:docMk/>
            <pc:sldMk cId="2166654813" sldId="299"/>
            <ac:picMk id="4" creationId="{5DB63181-5F65-8CC5-B9C4-9715BAD38C2B}"/>
          </ac:picMkLst>
        </pc:picChg>
        <pc:picChg chg="add mod">
          <ac:chgData name="Fabio Di Troia" userId="7de80edd88c2c9de" providerId="LiveId" clId="{720D1B71-0C2C-40B8-84BA-6D89B36ED25E}" dt="2024-03-11T23:22:43.668" v="1918"/>
          <ac:picMkLst>
            <pc:docMk/>
            <pc:sldMk cId="2166654813" sldId="299"/>
            <ac:picMk id="5" creationId="{89464F82-49D8-7F1D-67D0-8DC0D98B675C}"/>
          </ac:picMkLst>
        </pc:picChg>
        <pc:picChg chg="del">
          <ac:chgData name="Fabio Di Troia" userId="7de80edd88c2c9de" providerId="LiveId" clId="{720D1B71-0C2C-40B8-84BA-6D89B36ED25E}" dt="2024-03-11T23:21:48.884" v="1844" actId="478"/>
          <ac:picMkLst>
            <pc:docMk/>
            <pc:sldMk cId="2166654813" sldId="299"/>
            <ac:picMk id="10" creationId="{4D2EF475-1368-6C30-0E98-D8DBB79BAB36}"/>
          </ac:picMkLst>
        </pc:picChg>
      </pc:sldChg>
      <pc:sldChg chg="addSp delSp modSp add mod modAnim">
        <pc:chgData name="Fabio Di Troia" userId="7de80edd88c2c9de" providerId="LiveId" clId="{720D1B71-0C2C-40B8-84BA-6D89B36ED25E}" dt="2024-03-11T23:41:04.557" v="2228"/>
        <pc:sldMkLst>
          <pc:docMk/>
          <pc:sldMk cId="1229800042" sldId="300"/>
        </pc:sldMkLst>
        <pc:spChg chg="add mod">
          <ac:chgData name="Fabio Di Troia" userId="7de80edd88c2c9de" providerId="LiveId" clId="{720D1B71-0C2C-40B8-84BA-6D89B36ED25E}" dt="2024-03-11T23:34:41.706" v="2125" actId="1076"/>
          <ac:spMkLst>
            <pc:docMk/>
            <pc:sldMk cId="1229800042" sldId="300"/>
            <ac:spMk id="3" creationId="{2016E018-A2BB-D740-3670-23E2F59CC1ED}"/>
          </ac:spMkLst>
        </pc:spChg>
        <pc:spChg chg="del mod">
          <ac:chgData name="Fabio Di Troia" userId="7de80edd88c2c9de" providerId="LiveId" clId="{720D1B71-0C2C-40B8-84BA-6D89B36ED25E}" dt="2024-03-11T23:33:14.787" v="2093" actId="478"/>
          <ac:spMkLst>
            <pc:docMk/>
            <pc:sldMk cId="1229800042" sldId="300"/>
            <ac:spMk id="7" creationId="{48C31F6E-0E34-CAC8-A3CF-2000DB033309}"/>
          </ac:spMkLst>
        </pc:spChg>
        <pc:spChg chg="add mod">
          <ac:chgData name="Fabio Di Troia" userId="7de80edd88c2c9de" providerId="LiveId" clId="{720D1B71-0C2C-40B8-84BA-6D89B36ED25E}" dt="2024-03-11T23:40:21.810" v="2209" actId="1035"/>
          <ac:spMkLst>
            <pc:docMk/>
            <pc:sldMk cId="1229800042" sldId="300"/>
            <ac:spMk id="8" creationId="{EB35C322-A68A-CB2E-D9FF-E7DE1AD01D42}"/>
          </ac:spMkLst>
        </pc:spChg>
        <pc:spChg chg="add del">
          <ac:chgData name="Fabio Di Troia" userId="7de80edd88c2c9de" providerId="LiveId" clId="{720D1B71-0C2C-40B8-84BA-6D89B36ED25E}" dt="2024-03-11T23:39:48.049" v="2189" actId="478"/>
          <ac:spMkLst>
            <pc:docMk/>
            <pc:sldMk cId="1229800042" sldId="300"/>
            <ac:spMk id="9" creationId="{4D3941D1-E492-894C-1535-5FD276F50E11}"/>
          </ac:spMkLst>
        </pc:spChg>
        <pc:spChg chg="add mod">
          <ac:chgData name="Fabio Di Troia" userId="7de80edd88c2c9de" providerId="LiveId" clId="{720D1B71-0C2C-40B8-84BA-6D89B36ED25E}" dt="2024-03-11T23:40:55.046" v="2226" actId="1035"/>
          <ac:spMkLst>
            <pc:docMk/>
            <pc:sldMk cId="1229800042" sldId="300"/>
            <ac:spMk id="11" creationId="{84F8E5EC-79F2-4287-86B6-E49D59182FBF}"/>
          </ac:spMkLst>
        </pc:spChg>
        <pc:picChg chg="mod">
          <ac:chgData name="Fabio Di Troia" userId="7de80edd88c2c9de" providerId="LiveId" clId="{720D1B71-0C2C-40B8-84BA-6D89B36ED25E}" dt="2024-03-11T23:39:33.389" v="2175" actId="1038"/>
          <ac:picMkLst>
            <pc:docMk/>
            <pc:sldMk cId="1229800042" sldId="300"/>
            <ac:picMk id="4" creationId="{604E0EDB-A74F-1083-5C97-A7AD8C568ABD}"/>
          </ac:picMkLst>
        </pc:picChg>
        <pc:picChg chg="mod">
          <ac:chgData name="Fabio Di Troia" userId="7de80edd88c2c9de" providerId="LiveId" clId="{720D1B71-0C2C-40B8-84BA-6D89B36ED25E}" dt="2024-03-11T23:39:35.342" v="2187" actId="1038"/>
          <ac:picMkLst>
            <pc:docMk/>
            <pc:sldMk cId="1229800042" sldId="300"/>
            <ac:picMk id="5" creationId="{29D2E0E9-DED7-B6F8-2D75-DC3BE07491F3}"/>
          </ac:picMkLst>
        </pc:picChg>
      </pc:sldChg>
      <pc:sldChg chg="modSp add mod modTransition setBg">
        <pc:chgData name="Fabio Di Troia" userId="7de80edd88c2c9de" providerId="LiveId" clId="{720D1B71-0C2C-40B8-84BA-6D89B36ED25E}" dt="2024-03-11T23:47:25.089" v="2831"/>
        <pc:sldMkLst>
          <pc:docMk/>
          <pc:sldMk cId="2660679853" sldId="301"/>
        </pc:sldMkLst>
        <pc:picChg chg="mod">
          <ac:chgData name="Fabio Di Troia" userId="7de80edd88c2c9de" providerId="LiveId" clId="{720D1B71-0C2C-40B8-84BA-6D89B36ED25E}" dt="2024-03-11T23:45:50.875" v="2665" actId="1076"/>
          <ac:picMkLst>
            <pc:docMk/>
            <pc:sldMk cId="2660679853" sldId="301"/>
            <ac:picMk id="3" creationId="{CB22E857-26B7-58F6-7FBE-0460D2A2E515}"/>
          </ac:picMkLst>
        </pc:picChg>
        <pc:picChg chg="mod">
          <ac:chgData name="Fabio Di Troia" userId="7de80edd88c2c9de" providerId="LiveId" clId="{720D1B71-0C2C-40B8-84BA-6D89B36ED25E}" dt="2024-03-11T23:47:15.900" v="2822" actId="29295"/>
          <ac:picMkLst>
            <pc:docMk/>
            <pc:sldMk cId="2660679853" sldId="301"/>
            <ac:picMk id="5" creationId="{99C62E12-4939-E37B-6780-3459C46F7151}"/>
          </ac:picMkLst>
        </pc:picChg>
      </pc:sldChg>
      <pc:sldChg chg="add modTransition">
        <pc:chgData name="Fabio Di Troia" userId="7de80edd88c2c9de" providerId="LiveId" clId="{720D1B71-0C2C-40B8-84BA-6D89B36ED25E}" dt="2024-03-11T23:47:33.745" v="2832"/>
        <pc:sldMkLst>
          <pc:docMk/>
          <pc:sldMk cId="2782740847" sldId="302"/>
        </pc:sldMkLst>
      </pc:sldChg>
      <pc:sldChg chg="modSp add del mod">
        <pc:chgData name="Fabio Di Troia" userId="7de80edd88c2c9de" providerId="LiveId" clId="{720D1B71-0C2C-40B8-84BA-6D89B36ED25E}" dt="2024-03-11T23:47:08.889" v="2808" actId="47"/>
        <pc:sldMkLst>
          <pc:docMk/>
          <pc:sldMk cId="3827170267" sldId="302"/>
        </pc:sldMkLst>
        <pc:picChg chg="mod">
          <ac:chgData name="Fabio Di Troia" userId="7de80edd88c2c9de" providerId="LiveId" clId="{720D1B71-0C2C-40B8-84BA-6D89B36ED25E}" dt="2024-03-11T23:47:03.410" v="2767" actId="1037"/>
          <ac:picMkLst>
            <pc:docMk/>
            <pc:sldMk cId="3827170267" sldId="302"/>
            <ac:picMk id="3" creationId="{CB22E857-26B7-58F6-7FBE-0460D2A2E515}"/>
          </ac:picMkLst>
        </pc:picChg>
        <pc:picChg chg="mod">
          <ac:chgData name="Fabio Di Troia" userId="7de80edd88c2c9de" providerId="LiveId" clId="{720D1B71-0C2C-40B8-84BA-6D89B36ED25E}" dt="2024-03-11T23:47:07.403" v="2807" actId="1037"/>
          <ac:picMkLst>
            <pc:docMk/>
            <pc:sldMk cId="3827170267" sldId="302"/>
            <ac:picMk id="7" creationId="{708FF1EC-4C5A-E904-14BC-04482E60F193}"/>
          </ac:picMkLst>
        </pc:picChg>
      </pc:sldChg>
      <pc:sldChg chg="modSp add mod">
        <pc:chgData name="Fabio Di Troia" userId="7de80edd88c2c9de" providerId="LiveId" clId="{720D1B71-0C2C-40B8-84BA-6D89B36ED25E}" dt="2024-03-12T01:52:40.005" v="4175" actId="14100"/>
        <pc:sldMkLst>
          <pc:docMk/>
          <pc:sldMk cId="4281301249" sldId="303"/>
        </pc:sldMkLst>
        <pc:spChg chg="mod">
          <ac:chgData name="Fabio Di Troia" userId="7de80edd88c2c9de" providerId="LiveId" clId="{720D1B71-0C2C-40B8-84BA-6D89B36ED25E}" dt="2024-03-12T01:52:40.005" v="4175" actId="14100"/>
          <ac:spMkLst>
            <pc:docMk/>
            <pc:sldMk cId="4281301249" sldId="303"/>
            <ac:spMk id="3" creationId="{8A4AB6EC-563D-3416-C819-9B838F67175B}"/>
          </ac:spMkLst>
        </pc:spChg>
      </pc:sldChg>
      <pc:sldChg chg="add">
        <pc:chgData name="Fabio Di Troia" userId="7de80edd88c2c9de" providerId="LiveId" clId="{720D1B71-0C2C-40B8-84BA-6D89B36ED25E}" dt="2024-03-12T01:47:31.861" v="4095" actId="2890"/>
        <pc:sldMkLst>
          <pc:docMk/>
          <pc:sldMk cId="2544180097" sldId="304"/>
        </pc:sldMkLst>
      </pc:sldChg>
      <pc:sldMasterChg chg="setBg modSldLayout">
        <pc:chgData name="Fabio Di Troia" userId="7de80edd88c2c9de" providerId="LiveId" clId="{720D1B71-0C2C-40B8-84BA-6D89B36ED25E}" dt="2024-03-11T23:45:43.991" v="2662"/>
        <pc:sldMasterMkLst>
          <pc:docMk/>
          <pc:sldMasterMk cId="1316816870" sldId="2147483648"/>
        </pc:sldMasterMkLst>
        <pc:sldLayoutChg chg="setBg">
          <pc:chgData name="Fabio Di Troia" userId="7de80edd88c2c9de" providerId="LiveId" clId="{720D1B71-0C2C-40B8-84BA-6D89B36ED25E}" dt="2024-03-11T23:45:43.991" v="2662"/>
          <pc:sldLayoutMkLst>
            <pc:docMk/>
            <pc:sldMasterMk cId="1316816870" sldId="2147483648"/>
            <pc:sldLayoutMk cId="3508748482" sldId="2147483649"/>
          </pc:sldLayoutMkLst>
        </pc:sldLayoutChg>
        <pc:sldLayoutChg chg="setBg">
          <pc:chgData name="Fabio Di Troia" userId="7de80edd88c2c9de" providerId="LiveId" clId="{720D1B71-0C2C-40B8-84BA-6D89B36ED25E}" dt="2024-03-11T23:45:43.991" v="2662"/>
          <pc:sldLayoutMkLst>
            <pc:docMk/>
            <pc:sldMasterMk cId="1316816870" sldId="2147483648"/>
            <pc:sldLayoutMk cId="2596119378" sldId="2147483650"/>
          </pc:sldLayoutMkLst>
        </pc:sldLayoutChg>
        <pc:sldLayoutChg chg="setBg">
          <pc:chgData name="Fabio Di Troia" userId="7de80edd88c2c9de" providerId="LiveId" clId="{720D1B71-0C2C-40B8-84BA-6D89B36ED25E}" dt="2024-03-11T23:45:43.991" v="2662"/>
          <pc:sldLayoutMkLst>
            <pc:docMk/>
            <pc:sldMasterMk cId="1316816870" sldId="2147483648"/>
            <pc:sldLayoutMk cId="3897819666" sldId="2147483651"/>
          </pc:sldLayoutMkLst>
        </pc:sldLayoutChg>
        <pc:sldLayoutChg chg="setBg">
          <pc:chgData name="Fabio Di Troia" userId="7de80edd88c2c9de" providerId="LiveId" clId="{720D1B71-0C2C-40B8-84BA-6D89B36ED25E}" dt="2024-03-11T23:45:43.991" v="2662"/>
          <pc:sldLayoutMkLst>
            <pc:docMk/>
            <pc:sldMasterMk cId="1316816870" sldId="2147483648"/>
            <pc:sldLayoutMk cId="3939337532" sldId="2147483652"/>
          </pc:sldLayoutMkLst>
        </pc:sldLayoutChg>
        <pc:sldLayoutChg chg="setBg">
          <pc:chgData name="Fabio Di Troia" userId="7de80edd88c2c9de" providerId="LiveId" clId="{720D1B71-0C2C-40B8-84BA-6D89B36ED25E}" dt="2024-03-11T23:45:43.991" v="2662"/>
          <pc:sldLayoutMkLst>
            <pc:docMk/>
            <pc:sldMasterMk cId="1316816870" sldId="2147483648"/>
            <pc:sldLayoutMk cId="1811877636" sldId="2147483653"/>
          </pc:sldLayoutMkLst>
        </pc:sldLayoutChg>
        <pc:sldLayoutChg chg="setBg">
          <pc:chgData name="Fabio Di Troia" userId="7de80edd88c2c9de" providerId="LiveId" clId="{720D1B71-0C2C-40B8-84BA-6D89B36ED25E}" dt="2024-03-11T23:45:43.991" v="2662"/>
          <pc:sldLayoutMkLst>
            <pc:docMk/>
            <pc:sldMasterMk cId="1316816870" sldId="2147483648"/>
            <pc:sldLayoutMk cId="1910145584" sldId="2147483654"/>
          </pc:sldLayoutMkLst>
        </pc:sldLayoutChg>
        <pc:sldLayoutChg chg="setBg">
          <pc:chgData name="Fabio Di Troia" userId="7de80edd88c2c9de" providerId="LiveId" clId="{720D1B71-0C2C-40B8-84BA-6D89B36ED25E}" dt="2024-03-11T23:45:43.991" v="2662"/>
          <pc:sldLayoutMkLst>
            <pc:docMk/>
            <pc:sldMasterMk cId="1316816870" sldId="2147483648"/>
            <pc:sldLayoutMk cId="3398007710" sldId="2147483655"/>
          </pc:sldLayoutMkLst>
        </pc:sldLayoutChg>
        <pc:sldLayoutChg chg="setBg">
          <pc:chgData name="Fabio Di Troia" userId="7de80edd88c2c9de" providerId="LiveId" clId="{720D1B71-0C2C-40B8-84BA-6D89B36ED25E}" dt="2024-03-11T23:45:43.991" v="2662"/>
          <pc:sldLayoutMkLst>
            <pc:docMk/>
            <pc:sldMasterMk cId="1316816870" sldId="2147483648"/>
            <pc:sldLayoutMk cId="2290498215" sldId="2147483656"/>
          </pc:sldLayoutMkLst>
        </pc:sldLayoutChg>
        <pc:sldLayoutChg chg="setBg">
          <pc:chgData name="Fabio Di Troia" userId="7de80edd88c2c9de" providerId="LiveId" clId="{720D1B71-0C2C-40B8-84BA-6D89B36ED25E}" dt="2024-03-11T23:45:43.991" v="2662"/>
          <pc:sldLayoutMkLst>
            <pc:docMk/>
            <pc:sldMasterMk cId="1316816870" sldId="2147483648"/>
            <pc:sldLayoutMk cId="833094260" sldId="2147483657"/>
          </pc:sldLayoutMkLst>
        </pc:sldLayoutChg>
        <pc:sldLayoutChg chg="setBg">
          <pc:chgData name="Fabio Di Troia" userId="7de80edd88c2c9de" providerId="LiveId" clId="{720D1B71-0C2C-40B8-84BA-6D89B36ED25E}" dt="2024-03-11T23:45:43.991" v="2662"/>
          <pc:sldLayoutMkLst>
            <pc:docMk/>
            <pc:sldMasterMk cId="1316816870" sldId="2147483648"/>
            <pc:sldLayoutMk cId="584940623" sldId="2147483658"/>
          </pc:sldLayoutMkLst>
        </pc:sldLayoutChg>
        <pc:sldLayoutChg chg="setBg">
          <pc:chgData name="Fabio Di Troia" userId="7de80edd88c2c9de" providerId="LiveId" clId="{720D1B71-0C2C-40B8-84BA-6D89B36ED25E}" dt="2024-03-11T23:45:43.991" v="2662"/>
          <pc:sldLayoutMkLst>
            <pc:docMk/>
            <pc:sldMasterMk cId="1316816870" sldId="2147483648"/>
            <pc:sldLayoutMk cId="3552103283"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F2911-B262-4E4E-AD0F-2A8647473B99}"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2C96D-75E9-49E0-9D58-9E4C7F041071}" type="slidenum">
              <a:rPr lang="en-US" smtClean="0"/>
              <a:t>‹#›</a:t>
            </a:fld>
            <a:endParaRPr lang="en-US"/>
          </a:p>
        </p:txBody>
      </p:sp>
    </p:spTree>
    <p:extLst>
      <p:ext uri="{BB962C8B-B14F-4D97-AF65-F5344CB8AC3E}">
        <p14:creationId xmlns:p14="http://schemas.microsoft.com/office/powerpoint/2010/main" val="71064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researchgate.net/publication/320182941_Bayesian_tracking_of_multiple_point_targets_using_Expectation_Maximization"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numpy/numpy/blob/v1.26.0/numpy/core/numeric.py#L203-L267"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Th%C3%A9%C3%A2tre_D%27op%C3%A9ra_Spatial" TargetMode="External"/><Relationship Id="rId2" Type="http://schemas.openxmlformats.org/officeDocument/2006/relationships/slide" Target="../slides/slide152.xml"/><Relationship Id="rId1" Type="http://schemas.openxmlformats.org/officeDocument/2006/relationships/notesMaster" Target="../notesMasters/notesMaster1.xml"/><Relationship Id="rId4" Type="http://schemas.openxmlformats.org/officeDocument/2006/relationships/hyperlink" Target="https://en.wikipedia.org/wiki/Pope_Francis"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pinterest.com/pin/625296729500066608/"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made by DALL-E 3</a:t>
            </a:r>
          </a:p>
        </p:txBody>
      </p:sp>
      <p:sp>
        <p:nvSpPr>
          <p:cNvPr id="4" name="Slide Number Placeholder 3"/>
          <p:cNvSpPr>
            <a:spLocks noGrp="1"/>
          </p:cNvSpPr>
          <p:nvPr>
            <p:ph type="sldNum" sz="quarter" idx="5"/>
          </p:nvPr>
        </p:nvSpPr>
        <p:spPr/>
        <p:txBody>
          <a:bodyPr/>
          <a:lstStyle/>
          <a:p>
            <a:fld id="{0C72C96D-75E9-49E0-9D58-9E4C7F041071}" type="slidenum">
              <a:rPr lang="en-US" smtClean="0"/>
              <a:t>1</a:t>
            </a:fld>
            <a:endParaRPr lang="en-US"/>
          </a:p>
        </p:txBody>
      </p:sp>
    </p:spTree>
    <p:extLst>
      <p:ext uri="{BB962C8B-B14F-4D97-AF65-F5344CB8AC3E}">
        <p14:creationId xmlns:p14="http://schemas.microsoft.com/office/powerpoint/2010/main" val="252289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“size” parameters tells us how many random points will be generated (here is an array of shape [(</a:t>
            </a:r>
            <a:r>
              <a:rPr lang="en-US" err="1"/>
              <a:t>gridW</a:t>
            </a:r>
            <a:r>
              <a:rPr lang="en-US"/>
              <a:t>*</a:t>
            </a:r>
            <a:r>
              <a:rPr lang="en-US" err="1"/>
              <a:t>gridH</a:t>
            </a:r>
            <a:r>
              <a:rPr lang="en-US"/>
              <a:t>), (</a:t>
            </a:r>
            <a:r>
              <a:rPr lang="en-US" err="1"/>
              <a:t>EmbDim</a:t>
            </a:r>
            <a:r>
              <a:rPr lang="en-US"/>
              <a:t>)], so (18, 2)</a:t>
            </a:r>
          </a:p>
        </p:txBody>
      </p:sp>
      <p:sp>
        <p:nvSpPr>
          <p:cNvPr id="4" name="Slide Number Placeholder 3"/>
          <p:cNvSpPr>
            <a:spLocks noGrp="1"/>
          </p:cNvSpPr>
          <p:nvPr>
            <p:ph type="sldNum" sz="quarter" idx="5"/>
          </p:nvPr>
        </p:nvSpPr>
        <p:spPr/>
        <p:txBody>
          <a:bodyPr/>
          <a:lstStyle/>
          <a:p>
            <a:fld id="{0C72C96D-75E9-49E0-9D58-9E4C7F041071}" type="slidenum">
              <a:rPr lang="en-US" smtClean="0"/>
              <a:t>28</a:t>
            </a:fld>
            <a:endParaRPr lang="en-US"/>
          </a:p>
        </p:txBody>
      </p:sp>
    </p:spTree>
    <p:extLst>
      <p:ext uri="{BB962C8B-B14F-4D97-AF65-F5344CB8AC3E}">
        <p14:creationId xmlns:p14="http://schemas.microsoft.com/office/powerpoint/2010/main" val="3905427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36</a:t>
            </a:fld>
            <a:endParaRPr lang="en-US"/>
          </a:p>
        </p:txBody>
      </p:sp>
    </p:spTree>
    <p:extLst>
      <p:ext uri="{BB962C8B-B14F-4D97-AF65-F5344CB8AC3E}">
        <p14:creationId xmlns:p14="http://schemas.microsoft.com/office/powerpoint/2010/main" val="2398021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Code to generate the previous images</a:t>
            </a:r>
          </a:p>
        </p:txBody>
      </p:sp>
      <p:sp>
        <p:nvSpPr>
          <p:cNvPr id="4" name="Slide Number Placeholder 3"/>
          <p:cNvSpPr>
            <a:spLocks noGrp="1"/>
          </p:cNvSpPr>
          <p:nvPr>
            <p:ph type="sldNum" sz="quarter" idx="5"/>
          </p:nvPr>
        </p:nvSpPr>
        <p:spPr/>
        <p:txBody>
          <a:bodyPr/>
          <a:lstStyle/>
          <a:p>
            <a:fld id="{0C72C96D-75E9-49E0-9D58-9E4C7F041071}" type="slidenum">
              <a:rPr lang="en-US" smtClean="0"/>
              <a:t>37</a:t>
            </a:fld>
            <a:endParaRPr lang="en-US"/>
          </a:p>
        </p:txBody>
      </p:sp>
    </p:spTree>
    <p:extLst>
      <p:ext uri="{BB962C8B-B14F-4D97-AF65-F5344CB8AC3E}">
        <p14:creationId xmlns:p14="http://schemas.microsoft.com/office/powerpoint/2010/main" val="15454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1" u="none" strike="noStrike" baseline="0">
                <a:latin typeface="MinionPro-It"/>
              </a:rPr>
              <a:t>notebooks/03_vae/01_autoencoder/</a:t>
            </a:r>
            <a:r>
              <a:rPr lang="en-US" sz="1800" b="0" i="1" u="none" strike="noStrike" baseline="0" err="1">
                <a:latin typeface="MinionPro-It"/>
              </a:rPr>
              <a:t>autoencoder.ipynb</a:t>
            </a:r>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38</a:t>
            </a:fld>
            <a:endParaRPr lang="en-US"/>
          </a:p>
        </p:txBody>
      </p:sp>
    </p:spTree>
    <p:extLst>
      <p:ext uri="{BB962C8B-B14F-4D97-AF65-F5344CB8AC3E}">
        <p14:creationId xmlns:p14="http://schemas.microsoft.com/office/powerpoint/2010/main" val="2133125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example</a:t>
            </a:r>
          </a:p>
        </p:txBody>
      </p:sp>
      <p:sp>
        <p:nvSpPr>
          <p:cNvPr id="4" name="Slide Number Placeholder 3"/>
          <p:cNvSpPr>
            <a:spLocks noGrp="1"/>
          </p:cNvSpPr>
          <p:nvPr>
            <p:ph type="sldNum" sz="quarter" idx="5"/>
          </p:nvPr>
        </p:nvSpPr>
        <p:spPr/>
        <p:txBody>
          <a:bodyPr/>
          <a:lstStyle/>
          <a:p>
            <a:fld id="{0C72C96D-75E9-49E0-9D58-9E4C7F041071}" type="slidenum">
              <a:rPr lang="en-US" smtClean="0"/>
              <a:t>39</a:t>
            </a:fld>
            <a:endParaRPr lang="en-US"/>
          </a:p>
        </p:txBody>
      </p:sp>
    </p:spTree>
    <p:extLst>
      <p:ext uri="{BB962C8B-B14F-4D97-AF65-F5344CB8AC3E}">
        <p14:creationId xmlns:p14="http://schemas.microsoft.com/office/powerpoint/2010/main" val="3831133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MinionPro-Regular"/>
              </a:rPr>
              <a:t>To be precise, we will use an </a:t>
            </a:r>
            <a:r>
              <a:rPr lang="en-US" sz="1800" b="0" i="1" u="none" strike="noStrike" baseline="0">
                <a:latin typeface="MinionPro-It"/>
              </a:rPr>
              <a:t>isotropic </a:t>
            </a:r>
            <a:r>
              <a:rPr lang="en-US" sz="1800" b="0" i="0" u="none" strike="noStrike" baseline="0">
                <a:latin typeface="MinionPro-Regular"/>
              </a:rPr>
              <a:t>multivariate normal distribution, where the covariance matrix is diagonal. </a:t>
            </a:r>
          </a:p>
          <a:p>
            <a:pPr algn="l"/>
            <a:r>
              <a:rPr lang="en-US" sz="1800" b="0" i="0" u="none" strike="noStrike" baseline="0">
                <a:latin typeface="MinionPro-Regular"/>
              </a:rPr>
              <a:t>This means that the distribution is independent in each dimension (i.e., we can sample a vector where each element is normally distributed with independent mean and variance)</a:t>
            </a:r>
          </a:p>
          <a:p>
            <a:pPr algn="l"/>
            <a:endParaRPr lang="en-US" sz="1800" b="0" i="0" u="none" strike="noStrike" baseline="0">
              <a:latin typeface="MinionPro-Regular"/>
            </a:endParaRPr>
          </a:p>
          <a:p>
            <a:pPr algn="l"/>
            <a:r>
              <a:rPr lang="en-US" sz="1800" b="0" i="0" u="none" strike="noStrike" baseline="0">
                <a:latin typeface="MinionPro-Regular"/>
              </a:rPr>
              <a:t>Image is from “</a:t>
            </a:r>
            <a:r>
              <a:rPr lang="en-US">
                <a:hlinkClick r:id="rId3"/>
              </a:rPr>
              <a:t>(PDF) Bayesian tracking of multiple point targets using Expectation Maximization (researchgate.net)</a:t>
            </a:r>
            <a:r>
              <a:rPr lang="en-US"/>
              <a:t>”</a:t>
            </a:r>
          </a:p>
        </p:txBody>
      </p:sp>
      <p:sp>
        <p:nvSpPr>
          <p:cNvPr id="4" name="Slide Number Placeholder 3"/>
          <p:cNvSpPr>
            <a:spLocks noGrp="1"/>
          </p:cNvSpPr>
          <p:nvPr>
            <p:ph type="sldNum" sz="quarter" idx="5"/>
          </p:nvPr>
        </p:nvSpPr>
        <p:spPr/>
        <p:txBody>
          <a:bodyPr/>
          <a:lstStyle/>
          <a:p>
            <a:fld id="{0C72C96D-75E9-49E0-9D58-9E4C7F041071}" type="slidenum">
              <a:rPr lang="en-US" smtClean="0"/>
              <a:t>44</a:t>
            </a:fld>
            <a:endParaRPr lang="en-US"/>
          </a:p>
        </p:txBody>
      </p:sp>
    </p:spTree>
    <p:extLst>
      <p:ext uri="{BB962C8B-B14F-4D97-AF65-F5344CB8AC3E}">
        <p14:creationId xmlns:p14="http://schemas.microsoft.com/office/powerpoint/2010/main" val="60069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45</a:t>
            </a:fld>
            <a:endParaRPr lang="en-US"/>
          </a:p>
        </p:txBody>
      </p:sp>
    </p:spTree>
    <p:extLst>
      <p:ext uri="{BB962C8B-B14F-4D97-AF65-F5344CB8AC3E}">
        <p14:creationId xmlns:p14="http://schemas.microsoft.com/office/powerpoint/2010/main" val="2677866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46</a:t>
            </a:fld>
            <a:endParaRPr lang="en-US"/>
          </a:p>
        </p:txBody>
      </p:sp>
    </p:spTree>
    <p:extLst>
      <p:ext uri="{BB962C8B-B14F-4D97-AF65-F5344CB8AC3E}">
        <p14:creationId xmlns:p14="http://schemas.microsoft.com/office/powerpoint/2010/main" val="980091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47</a:t>
            </a:fld>
            <a:endParaRPr lang="en-US"/>
          </a:p>
        </p:txBody>
      </p:sp>
    </p:spTree>
    <p:extLst>
      <p:ext uri="{BB962C8B-B14F-4D97-AF65-F5344CB8AC3E}">
        <p14:creationId xmlns:p14="http://schemas.microsoft.com/office/powerpoint/2010/main" val="132546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MinionPro-Regular"/>
              </a:rPr>
              <a:t>You can create new layers in </a:t>
            </a:r>
            <a:r>
              <a:rPr lang="en-US" sz="1800" b="0" i="0" u="none" strike="noStrike" baseline="0" err="1">
                <a:latin typeface="MinionPro-Regular"/>
              </a:rPr>
              <a:t>Keras</a:t>
            </a:r>
            <a:r>
              <a:rPr lang="en-US" sz="1800" b="0" i="0" u="none" strike="noStrike" baseline="0">
                <a:latin typeface="MinionPro-Regular"/>
              </a:rPr>
              <a:t> by subclassing the abstract </a:t>
            </a:r>
            <a:r>
              <a:rPr lang="en-US" sz="1800" b="0" i="0" u="none" strike="noStrike" baseline="0">
                <a:latin typeface="UbuntuMono-Regular"/>
              </a:rPr>
              <a:t>Layer </a:t>
            </a:r>
            <a:r>
              <a:rPr lang="en-US" sz="1800" b="0" i="0" u="none" strike="noStrike" baseline="0">
                <a:latin typeface="MinionPro-Regular"/>
              </a:rPr>
              <a:t>class and defining</a:t>
            </a:r>
          </a:p>
          <a:p>
            <a:pPr algn="l"/>
            <a:r>
              <a:rPr lang="en-US" sz="1800" b="0" i="0" u="none" strike="noStrike" baseline="0">
                <a:latin typeface="MinionPro-Regular"/>
              </a:rPr>
              <a:t>the </a:t>
            </a:r>
            <a:r>
              <a:rPr lang="en-US" sz="1800" b="0" i="0" u="none" strike="noStrike" baseline="0">
                <a:latin typeface="UbuntuMono-Regular"/>
              </a:rPr>
              <a:t>call </a:t>
            </a:r>
            <a:r>
              <a:rPr lang="en-US" sz="1800" b="0" i="0" u="none" strike="noStrike" baseline="0">
                <a:latin typeface="MinionPro-Regular"/>
              </a:rPr>
              <a:t>method, which describes how a tensor is transformed by the layer.</a:t>
            </a:r>
          </a:p>
          <a:p>
            <a:pPr algn="l"/>
            <a:r>
              <a:rPr lang="en-US" sz="1800" b="0" i="0" u="none" strike="noStrike" baseline="0">
                <a:latin typeface="MinionPro-Regular"/>
              </a:rPr>
              <a:t>For example, in the variational autoencoder, we can create a </a:t>
            </a:r>
            <a:r>
              <a:rPr lang="en-US" sz="1800" b="0" i="0" u="none" strike="noStrike" baseline="0">
                <a:latin typeface="UbuntuMono-Regular"/>
              </a:rPr>
              <a:t>Sampling </a:t>
            </a:r>
            <a:r>
              <a:rPr lang="en-US" sz="1800" b="0" i="0" u="none" strike="noStrike" baseline="0">
                <a:latin typeface="MinionPro-Regular"/>
              </a:rPr>
              <a:t>layer that can</a:t>
            </a:r>
          </a:p>
          <a:p>
            <a:pPr algn="l"/>
            <a:r>
              <a:rPr lang="en-US" sz="1800" b="0" i="0" u="none" strike="noStrike" baseline="0">
                <a:latin typeface="MinionPro-Regular"/>
              </a:rPr>
              <a:t>handle the sampling of </a:t>
            </a:r>
            <a:r>
              <a:rPr lang="en-US" sz="1800" b="0" i="0" u="none" strike="noStrike" baseline="0">
                <a:latin typeface="UbuntuMono-Regular"/>
              </a:rPr>
              <a:t>z </a:t>
            </a:r>
            <a:r>
              <a:rPr lang="en-US" sz="1800" b="0" i="0" u="none" strike="noStrike" baseline="0">
                <a:latin typeface="MinionPro-Regular"/>
              </a:rPr>
              <a:t>from a normal distribution with parameters defined by</a:t>
            </a:r>
          </a:p>
          <a:p>
            <a:pPr algn="l"/>
            <a:r>
              <a:rPr lang="pl-PL" sz="1800" b="0" i="0" u="none" strike="noStrike" baseline="0">
                <a:latin typeface="UbuntuMono-Regular"/>
              </a:rPr>
              <a:t>z_mean </a:t>
            </a:r>
            <a:r>
              <a:rPr lang="pl-PL" sz="1800" b="0" i="0" u="none" strike="noStrike" baseline="0">
                <a:latin typeface="MinionPro-Regular"/>
              </a:rPr>
              <a:t>and </a:t>
            </a:r>
            <a:r>
              <a:rPr lang="pl-PL" sz="1800" b="0" i="0" u="none" strike="noStrike" baseline="0">
                <a:latin typeface="UbuntuMono-Regular"/>
              </a:rPr>
              <a:t>z_log_var</a:t>
            </a:r>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48</a:t>
            </a:fld>
            <a:endParaRPr lang="en-US"/>
          </a:p>
        </p:txBody>
      </p:sp>
    </p:spTree>
    <p:extLst>
      <p:ext uri="{BB962C8B-B14F-4D97-AF65-F5344CB8AC3E}">
        <p14:creationId xmlns:p14="http://schemas.microsoft.com/office/powerpoint/2010/main" val="3583400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latin typeface="MinionPro-Regular"/>
              </a:rPr>
              <a:t>In 2013, </a:t>
            </a:r>
            <a:r>
              <a:rPr lang="en-US" sz="1200" b="0" i="0" u="none" strike="noStrike" baseline="0" err="1">
                <a:latin typeface="MinionPro-Regular"/>
              </a:rPr>
              <a:t>Diederik</a:t>
            </a:r>
            <a:r>
              <a:rPr lang="en-US" sz="1200" b="0" i="0" u="none" strike="noStrike" baseline="0">
                <a:latin typeface="MinionPro-Regular"/>
              </a:rPr>
              <a:t> P. </a:t>
            </a:r>
            <a:r>
              <a:rPr lang="en-US" sz="1200" b="0" i="0" u="none" strike="noStrike" baseline="0" err="1">
                <a:latin typeface="MinionPro-Regular"/>
              </a:rPr>
              <a:t>Kingma</a:t>
            </a:r>
            <a:r>
              <a:rPr lang="en-US" sz="1200" b="0" i="0" u="none" strike="noStrike" baseline="0">
                <a:latin typeface="MinionPro-Regular"/>
              </a:rPr>
              <a:t> and Max Welling introduced the </a:t>
            </a:r>
            <a:r>
              <a:rPr lang="en-US" sz="1200" b="0" i="1" u="none" strike="noStrike" baseline="0">
                <a:latin typeface="MinionPro-It"/>
              </a:rPr>
              <a:t>variational autoencoder </a:t>
            </a:r>
            <a:r>
              <a:rPr lang="en-US" sz="1200" b="0" i="0" u="none" strike="noStrike" baseline="0">
                <a:latin typeface="MinionPro-Regular"/>
              </a:rPr>
              <a:t>(VAE)</a:t>
            </a:r>
          </a:p>
          <a:p>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4</a:t>
            </a:fld>
            <a:endParaRPr lang="en-US"/>
          </a:p>
        </p:txBody>
      </p:sp>
    </p:spTree>
    <p:extLst>
      <p:ext uri="{BB962C8B-B14F-4D97-AF65-F5344CB8AC3E}">
        <p14:creationId xmlns:p14="http://schemas.microsoft.com/office/powerpoint/2010/main" val="1614694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atin typeface="Calibri" panose="020F0502020204030204" pitchFamily="34" charset="0"/>
                <a:ea typeface="Calibri" panose="020F0502020204030204" pitchFamily="34" charset="0"/>
                <a:cs typeface="Calibri" panose="020F0502020204030204" pitchFamily="34" charset="0"/>
              </a:rPr>
              <a:t>Precisely: The partial derivative of the layer output with respect to its input </a:t>
            </a:r>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49</a:t>
            </a:fld>
            <a:endParaRPr lang="en-US"/>
          </a:p>
        </p:txBody>
      </p:sp>
    </p:spTree>
    <p:extLst>
      <p:ext uri="{BB962C8B-B14F-4D97-AF65-F5344CB8AC3E}">
        <p14:creationId xmlns:p14="http://schemas.microsoft.com/office/powerpoint/2010/main" val="2044760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51</a:t>
            </a:fld>
            <a:endParaRPr lang="en-US"/>
          </a:p>
        </p:txBody>
      </p:sp>
    </p:spTree>
    <p:extLst>
      <p:ext uri="{BB962C8B-B14F-4D97-AF65-F5344CB8AC3E}">
        <p14:creationId xmlns:p14="http://schemas.microsoft.com/office/powerpoint/2010/main" val="3273687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52</a:t>
            </a:fld>
            <a:endParaRPr lang="en-US"/>
          </a:p>
        </p:txBody>
      </p:sp>
    </p:spTree>
    <p:extLst>
      <p:ext uri="{BB962C8B-B14F-4D97-AF65-F5344CB8AC3E}">
        <p14:creationId xmlns:p14="http://schemas.microsoft.com/office/powerpoint/2010/main" val="1605566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53</a:t>
            </a:fld>
            <a:endParaRPr lang="en-US"/>
          </a:p>
        </p:txBody>
      </p:sp>
    </p:spTree>
    <p:extLst>
      <p:ext uri="{BB962C8B-B14F-4D97-AF65-F5344CB8AC3E}">
        <p14:creationId xmlns:p14="http://schemas.microsoft.com/office/powerpoint/2010/main" val="157222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sum is taken over all the dimensions in the latent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summary, the KL divergence term penalizes the network for encoding observations to</a:t>
                </a:r>
                <a14:m>
                  <m:oMath xmlns:m="http://schemas.openxmlformats.org/officeDocument/2006/math">
                    <m:r>
                      <a:rPr lang="en-US" sz="1200" b="0" i="0" kern="1200" smtClean="0">
                        <a:solidFill>
                          <a:schemeClr val="tx1"/>
                        </a:solidFill>
                        <a:effectLst/>
                        <a:latin typeface="Cambria Math" panose="02040503050406030204" pitchFamily="18" charset="0"/>
                        <a:ea typeface="+mn-ea"/>
                        <a:cs typeface="+mn-cs"/>
                      </a:rPr>
                      <m:t> </m:t>
                    </m:r>
                    <m:r>
                      <m:rPr>
                        <m:nor/>
                      </m:rPr>
                      <a:rPr lang="en-US" sz="1200" kern="1200" smtClean="0">
                        <a:solidFill>
                          <a:schemeClr val="tx1"/>
                        </a:solidFill>
                        <a:effectLst/>
                        <a:latin typeface="+mn-lt"/>
                        <a:ea typeface="+mn-ea"/>
                        <a:cs typeface="+mn-cs"/>
                      </a:rPr>
                      <m:t>z</m:t>
                    </m:r>
                    <m:r>
                      <m:rPr>
                        <m:nor/>
                      </m:rPr>
                      <a:rPr lang="en-US" sz="1200" kern="1200" smtClean="0">
                        <a:solidFill>
                          <a:schemeClr val="tx1"/>
                        </a:solidFill>
                        <a:effectLst/>
                        <a:latin typeface="+mn-lt"/>
                        <a:ea typeface="+mn-ea"/>
                        <a:cs typeface="+mn-cs"/>
                      </a:rPr>
                      <m:t>_</m:t>
                    </m:r>
                    <m:r>
                      <m:rPr>
                        <m:nor/>
                      </m:rPr>
                      <a:rPr lang="en-US" sz="1200" kern="1200" smtClean="0">
                        <a:solidFill>
                          <a:schemeClr val="tx1"/>
                        </a:solidFill>
                        <a:effectLst/>
                        <a:latin typeface="+mn-lt"/>
                        <a:ea typeface="+mn-ea"/>
                        <a:cs typeface="+mn-cs"/>
                      </a:rPr>
                      <m:t>mean</m:t>
                    </m:r>
                  </m:oMath>
                </a14:m>
                <a:r>
                  <a:rPr lang="en-US"/>
                  <a:t> and </a:t>
                </a:r>
                <a14:m>
                  <m:oMath xmlns:m="http://schemas.openxmlformats.org/officeDocument/2006/math">
                    <m:r>
                      <m:rPr>
                        <m:nor/>
                      </m:rPr>
                      <a:rPr lang="en-US" sz="1200" kern="1200" smtClean="0">
                        <a:solidFill>
                          <a:schemeClr val="tx1"/>
                        </a:solidFill>
                        <a:effectLst/>
                        <a:latin typeface="+mn-lt"/>
                        <a:ea typeface="+mn-ea"/>
                        <a:cs typeface="+mn-cs"/>
                      </a:rPr>
                      <m:t>z</m:t>
                    </m:r>
                    <m:r>
                      <m:rPr>
                        <m:nor/>
                      </m:rPr>
                      <a:rPr lang="en-US" sz="1200" kern="1200" smtClean="0">
                        <a:solidFill>
                          <a:schemeClr val="tx1"/>
                        </a:solidFill>
                        <a:effectLst/>
                        <a:latin typeface="+mn-lt"/>
                        <a:ea typeface="+mn-ea"/>
                        <a:cs typeface="+mn-cs"/>
                      </a:rPr>
                      <m:t>_</m:t>
                    </m:r>
                    <m:r>
                      <m:rPr>
                        <m:nor/>
                      </m:rPr>
                      <a:rPr lang="en-US" sz="1200" kern="1200" smtClean="0">
                        <a:solidFill>
                          <a:schemeClr val="tx1"/>
                        </a:solidFill>
                        <a:effectLst/>
                        <a:latin typeface="+mn-lt"/>
                        <a:ea typeface="+mn-ea"/>
                        <a:cs typeface="+mn-cs"/>
                      </a:rPr>
                      <m:t>log</m:t>
                    </m:r>
                    <m:r>
                      <m:rPr>
                        <m:nor/>
                      </m:rPr>
                      <a:rPr lang="en-US" sz="1200" kern="1200" smtClean="0">
                        <a:solidFill>
                          <a:schemeClr val="tx1"/>
                        </a:solidFill>
                        <a:effectLst/>
                        <a:latin typeface="+mn-lt"/>
                        <a:ea typeface="+mn-ea"/>
                        <a:cs typeface="+mn-cs"/>
                      </a:rPr>
                      <m:t>_</m:t>
                    </m:r>
                    <m:r>
                      <m:rPr>
                        <m:nor/>
                      </m:rPr>
                      <a:rPr lang="en-US" sz="1200" kern="1200" smtClean="0">
                        <a:solidFill>
                          <a:schemeClr val="tx1"/>
                        </a:solidFill>
                        <a:effectLst/>
                        <a:latin typeface="+mn-lt"/>
                        <a:ea typeface="+mn-ea"/>
                        <a:cs typeface="+mn-cs"/>
                      </a:rPr>
                      <m:t>var</m:t>
                    </m:r>
                  </m:oMath>
                </a14:m>
                <a:r>
                  <a:rPr lang="en-US"/>
                  <a:t> variables that differ significantly from the parameters of a standard normal distribution, </a:t>
                </a:r>
                <a14:m>
                  <m:oMath xmlns:m="http://schemas.openxmlformats.org/officeDocument/2006/math">
                    <m:r>
                      <m:rPr>
                        <m:nor/>
                      </m:rPr>
                      <a:rPr lang="en-US" sz="1200" kern="1200" smtClean="0">
                        <a:solidFill>
                          <a:schemeClr val="tx1"/>
                        </a:solidFill>
                        <a:effectLst/>
                        <a:latin typeface="+mn-lt"/>
                        <a:ea typeface="+mn-ea"/>
                        <a:cs typeface="+mn-cs"/>
                      </a:rPr>
                      <m:t>z</m:t>
                    </m:r>
                    <m:r>
                      <m:rPr>
                        <m:nor/>
                      </m:rPr>
                      <a:rPr lang="en-US" sz="1200" kern="1200" smtClean="0">
                        <a:solidFill>
                          <a:schemeClr val="tx1"/>
                        </a:solidFill>
                        <a:effectLst/>
                        <a:latin typeface="+mn-lt"/>
                        <a:ea typeface="+mn-ea"/>
                        <a:cs typeface="+mn-cs"/>
                      </a:rPr>
                      <m:t>_</m:t>
                    </m:r>
                    <m:r>
                      <m:rPr>
                        <m:nor/>
                      </m:rPr>
                      <a:rPr lang="en-US" sz="1200" kern="1200" smtClean="0">
                        <a:solidFill>
                          <a:schemeClr val="tx1"/>
                        </a:solidFill>
                        <a:effectLst/>
                        <a:latin typeface="+mn-lt"/>
                        <a:ea typeface="+mn-ea"/>
                        <a:cs typeface="+mn-cs"/>
                      </a:rPr>
                      <m:t>mean</m:t>
                    </m:r>
                    <m:r>
                      <a:rPr lang="en-US" i="1" dirty="0">
                        <a:latin typeface="Cambria Math" panose="02040503050406030204" pitchFamily="18" charset="0"/>
                      </a:rPr>
                      <m:t>= 0 </m:t>
                    </m:r>
                  </m:oMath>
                </a14:m>
                <a:r>
                  <a:rPr lang="en-US"/>
                  <a:t>and </a:t>
                </a:r>
                <a14:m>
                  <m:oMath xmlns:m="http://schemas.openxmlformats.org/officeDocument/2006/math">
                    <m:r>
                      <m:rPr>
                        <m:nor/>
                      </m:rPr>
                      <a:rPr lang="en-US" sz="1200" kern="1200" smtClean="0">
                        <a:solidFill>
                          <a:schemeClr val="tx1"/>
                        </a:solidFill>
                        <a:effectLst/>
                        <a:latin typeface="+mn-lt"/>
                        <a:ea typeface="+mn-ea"/>
                        <a:cs typeface="+mn-cs"/>
                      </a:rPr>
                      <m:t>z</m:t>
                    </m:r>
                    <m:r>
                      <m:rPr>
                        <m:nor/>
                      </m:rPr>
                      <a:rPr lang="en-US" sz="1200" kern="1200" smtClean="0">
                        <a:solidFill>
                          <a:schemeClr val="tx1"/>
                        </a:solidFill>
                        <a:effectLst/>
                        <a:latin typeface="+mn-lt"/>
                        <a:ea typeface="+mn-ea"/>
                        <a:cs typeface="+mn-cs"/>
                      </a:rPr>
                      <m:t>_</m:t>
                    </m:r>
                    <m:r>
                      <m:rPr>
                        <m:nor/>
                      </m:rPr>
                      <a:rPr lang="en-US" sz="1200" kern="1200" smtClean="0">
                        <a:solidFill>
                          <a:schemeClr val="tx1"/>
                        </a:solidFill>
                        <a:effectLst/>
                        <a:latin typeface="+mn-lt"/>
                        <a:ea typeface="+mn-ea"/>
                        <a:cs typeface="+mn-cs"/>
                      </a:rPr>
                      <m:t>log</m:t>
                    </m:r>
                    <m:r>
                      <m:rPr>
                        <m:nor/>
                      </m:rPr>
                      <a:rPr lang="en-US" sz="1200" kern="1200" smtClean="0">
                        <a:solidFill>
                          <a:schemeClr val="tx1"/>
                        </a:solidFill>
                        <a:effectLst/>
                        <a:latin typeface="+mn-lt"/>
                        <a:ea typeface="+mn-ea"/>
                        <a:cs typeface="+mn-cs"/>
                      </a:rPr>
                      <m:t>_</m:t>
                    </m:r>
                    <m:r>
                      <m:rPr>
                        <m:nor/>
                      </m:rPr>
                      <a:rPr lang="en-US" sz="1200" kern="1200" smtClean="0">
                        <a:solidFill>
                          <a:schemeClr val="tx1"/>
                        </a:solidFill>
                        <a:effectLst/>
                        <a:latin typeface="+mn-lt"/>
                        <a:ea typeface="+mn-ea"/>
                        <a:cs typeface="+mn-cs"/>
                      </a:rPr>
                      <m:t>var</m:t>
                    </m:r>
                    <m:r>
                      <a:rPr lang="en-US" i="1" dirty="0">
                        <a:latin typeface="Cambria Math" panose="02040503050406030204" pitchFamily="18" charset="0"/>
                      </a:rPr>
                      <m:t>=0</m:t>
                    </m:r>
                  </m:oMath>
                </a14:m>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Also, t</a:t>
                </a:r>
                <a:r>
                  <a:rPr lang="en-US" b="0" i="0">
                    <a:solidFill>
                      <a:srgbClr val="13171D"/>
                    </a:solidFill>
                    <a:effectLst/>
                    <a:latin typeface="Poppins" panose="020B0502040204020203" pitchFamily="2" charset="0"/>
                  </a:rPr>
                  <a:t>he “||” represents the divergence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sum is taken over all the dimensions in the latent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summary, the KL divergence term penalizes the network for encoding observations to</a:t>
                </a:r>
                <a:r>
                  <a:rPr lang="en-US" sz="1200" b="0" i="0" kern="1200">
                    <a:solidFill>
                      <a:schemeClr val="tx1"/>
                    </a:solidFill>
                    <a:effectLst/>
                    <a:latin typeface="Cambria Math" panose="02040503050406030204" pitchFamily="18" charset="0"/>
                    <a:ea typeface="+mn-ea"/>
                    <a:cs typeface="+mn-cs"/>
                  </a:rPr>
                  <a:t> "</a:t>
                </a:r>
                <a:r>
                  <a:rPr lang="en-US" sz="1200" i="0" kern="1200">
                    <a:solidFill>
                      <a:schemeClr val="tx1"/>
                    </a:solidFill>
                    <a:effectLst/>
                    <a:latin typeface="Cambria Math" panose="02040503050406030204" pitchFamily="18" charset="0"/>
                    <a:ea typeface="+mn-ea"/>
                    <a:cs typeface="+mn-cs"/>
                  </a:rPr>
                  <a:t>z_mean</a:t>
                </a:r>
                <a:r>
                  <a:rPr lang="en-US" sz="1200" i="0" kern="1200">
                    <a:solidFill>
                      <a:schemeClr val="tx1"/>
                    </a:solidFill>
                    <a:effectLst/>
                    <a:latin typeface="+mn-lt"/>
                    <a:ea typeface="+mn-ea"/>
                    <a:cs typeface="+mn-cs"/>
                  </a:rPr>
                  <a:t>"</a:t>
                </a:r>
                <a:r>
                  <a:rPr lang="en-US"/>
                  <a:t> and </a:t>
                </a:r>
                <a:r>
                  <a:rPr lang="en-US" sz="1200" i="0" kern="1200">
                    <a:solidFill>
                      <a:schemeClr val="tx1"/>
                    </a:solidFill>
                    <a:effectLst/>
                    <a:latin typeface="Cambria Math" panose="02040503050406030204" pitchFamily="18" charset="0"/>
                    <a:ea typeface="+mn-ea"/>
                    <a:cs typeface="+mn-cs"/>
                  </a:rPr>
                  <a:t>"z_log_var</a:t>
                </a:r>
                <a:r>
                  <a:rPr lang="en-US" sz="1200" i="0" kern="1200">
                    <a:solidFill>
                      <a:schemeClr val="tx1"/>
                    </a:solidFill>
                    <a:effectLst/>
                    <a:latin typeface="+mn-lt"/>
                    <a:ea typeface="+mn-ea"/>
                    <a:cs typeface="+mn-cs"/>
                  </a:rPr>
                  <a:t>"</a:t>
                </a:r>
                <a:r>
                  <a:rPr lang="en-US"/>
                  <a:t> variables that differ significantly from the parameters of a standard normal distribution, </a:t>
                </a:r>
                <a:r>
                  <a:rPr lang="en-US" sz="1200" i="0" kern="1200">
                    <a:solidFill>
                      <a:schemeClr val="tx1"/>
                    </a:solidFill>
                    <a:effectLst/>
                    <a:latin typeface="Cambria Math" panose="02040503050406030204" pitchFamily="18" charset="0"/>
                    <a:ea typeface="+mn-ea"/>
                    <a:cs typeface="+mn-cs"/>
                  </a:rPr>
                  <a:t>"z_mean</a:t>
                </a:r>
                <a:r>
                  <a:rPr lang="en-US" sz="1200" i="0" kern="1200" dirty="0">
                    <a:solidFill>
                      <a:schemeClr val="tx1"/>
                    </a:solidFill>
                    <a:effectLst/>
                    <a:latin typeface="Cambria Math" panose="02040503050406030204" pitchFamily="18" charset="0"/>
                    <a:ea typeface="+mn-ea"/>
                    <a:cs typeface="+mn-cs"/>
                  </a:rPr>
                  <a:t>"</a:t>
                </a:r>
                <a:r>
                  <a:rPr lang="en-US" i="0" dirty="0">
                    <a:latin typeface="Cambria Math" panose="02040503050406030204" pitchFamily="18" charset="0"/>
                  </a:rPr>
                  <a:t>= 0 </a:t>
                </a:r>
                <a:r>
                  <a:rPr lang="en-US"/>
                  <a:t>and </a:t>
                </a:r>
                <a:r>
                  <a:rPr lang="en-US" sz="1200" i="0" kern="1200">
                    <a:solidFill>
                      <a:schemeClr val="tx1"/>
                    </a:solidFill>
                    <a:effectLst/>
                    <a:latin typeface="Cambria Math" panose="02040503050406030204" pitchFamily="18" charset="0"/>
                    <a:ea typeface="+mn-ea"/>
                    <a:cs typeface="+mn-cs"/>
                  </a:rPr>
                  <a:t>"z_log_var</a:t>
                </a:r>
                <a:r>
                  <a:rPr lang="en-US" sz="1200" i="0" kern="1200" dirty="0">
                    <a:solidFill>
                      <a:schemeClr val="tx1"/>
                    </a:solidFill>
                    <a:effectLst/>
                    <a:latin typeface="Cambria Math" panose="02040503050406030204" pitchFamily="18" charset="0"/>
                    <a:ea typeface="+mn-ea"/>
                    <a:cs typeface="+mn-cs"/>
                  </a:rPr>
                  <a:t>"</a:t>
                </a:r>
                <a:r>
                  <a:rPr lang="en-US" i="0" dirty="0">
                    <a:latin typeface="Cambria Math" panose="02040503050406030204" pitchFamily="18" charset="0"/>
                  </a:rPr>
                  <a:t>=0</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Also, t</a:t>
                </a:r>
                <a:r>
                  <a:rPr lang="en-US" b="0" i="0">
                    <a:solidFill>
                      <a:srgbClr val="13171D"/>
                    </a:solidFill>
                    <a:effectLst/>
                    <a:latin typeface="Poppins" panose="020B0502040204020203" pitchFamily="2" charset="0"/>
                  </a:rPr>
                  <a:t>he “||” represents the divergence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mc:Fallback>
      </mc:AlternateContent>
      <p:sp>
        <p:nvSpPr>
          <p:cNvPr id="4" name="Slide Number Placeholder 3"/>
          <p:cNvSpPr>
            <a:spLocks noGrp="1"/>
          </p:cNvSpPr>
          <p:nvPr>
            <p:ph type="sldNum" sz="quarter" idx="5"/>
          </p:nvPr>
        </p:nvSpPr>
        <p:spPr/>
        <p:txBody>
          <a:bodyPr/>
          <a:lstStyle/>
          <a:p>
            <a:fld id="{0C72C96D-75E9-49E0-9D58-9E4C7F041071}" type="slidenum">
              <a:rPr lang="en-US" smtClean="0"/>
              <a:t>54</a:t>
            </a:fld>
            <a:endParaRPr lang="en-US"/>
          </a:p>
        </p:txBody>
      </p:sp>
    </p:spTree>
    <p:extLst>
      <p:ext uri="{BB962C8B-B14F-4D97-AF65-F5344CB8AC3E}">
        <p14:creationId xmlns:p14="http://schemas.microsoft.com/office/powerpoint/2010/main" val="3404291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55</a:t>
            </a:fld>
            <a:endParaRPr lang="en-US"/>
          </a:p>
        </p:txBody>
      </p:sp>
    </p:spTree>
    <p:extLst>
      <p:ext uri="{BB962C8B-B14F-4D97-AF65-F5344CB8AC3E}">
        <p14:creationId xmlns:p14="http://schemas.microsoft.com/office/powerpoint/2010/main" val="2099278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56</a:t>
            </a:fld>
            <a:endParaRPr lang="en-US"/>
          </a:p>
        </p:txBody>
      </p:sp>
    </p:spTree>
    <p:extLst>
      <p:ext uri="{BB962C8B-B14F-4D97-AF65-F5344CB8AC3E}">
        <p14:creationId xmlns:p14="http://schemas.microsoft.com/office/powerpoint/2010/main" val="3477776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Tf.reduce_mean</a:t>
            </a:r>
            <a:r>
              <a:rPr lang="en-US"/>
              <a:t> is just a mean</a:t>
            </a:r>
          </a:p>
        </p:txBody>
      </p:sp>
      <p:sp>
        <p:nvSpPr>
          <p:cNvPr id="4" name="Slide Number Placeholder 3"/>
          <p:cNvSpPr>
            <a:spLocks noGrp="1"/>
          </p:cNvSpPr>
          <p:nvPr>
            <p:ph type="sldNum" sz="quarter" idx="5"/>
          </p:nvPr>
        </p:nvSpPr>
        <p:spPr/>
        <p:txBody>
          <a:bodyPr/>
          <a:lstStyle/>
          <a:p>
            <a:fld id="{0C72C96D-75E9-49E0-9D58-9E4C7F041071}" type="slidenum">
              <a:rPr lang="en-US" smtClean="0"/>
              <a:t>61</a:t>
            </a:fld>
            <a:endParaRPr lang="en-US"/>
          </a:p>
        </p:txBody>
      </p:sp>
    </p:spTree>
    <p:extLst>
      <p:ext uri="{BB962C8B-B14F-4D97-AF65-F5344CB8AC3E}">
        <p14:creationId xmlns:p14="http://schemas.microsoft.com/office/powerpoint/2010/main" val="1440645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p-values </a:t>
            </a:r>
            <a:r>
              <a:rPr lang="en-US" err="1"/>
              <a:t>kinda</a:t>
            </a:r>
            <a:r>
              <a:rPr lang="en-US"/>
              <a:t> tell us the probability to pick each point</a:t>
            </a:r>
          </a:p>
        </p:txBody>
      </p:sp>
      <p:sp>
        <p:nvSpPr>
          <p:cNvPr id="4" name="Slide Number Placeholder 3"/>
          <p:cNvSpPr>
            <a:spLocks noGrp="1"/>
          </p:cNvSpPr>
          <p:nvPr>
            <p:ph type="sldNum" sz="quarter" idx="5"/>
          </p:nvPr>
        </p:nvSpPr>
        <p:spPr/>
        <p:txBody>
          <a:bodyPr/>
          <a:lstStyle/>
          <a:p>
            <a:fld id="{0C72C96D-75E9-49E0-9D58-9E4C7F041071}" type="slidenum">
              <a:rPr lang="en-US" smtClean="0"/>
              <a:t>65</a:t>
            </a:fld>
            <a:endParaRPr lang="en-US"/>
          </a:p>
        </p:txBody>
      </p:sp>
    </p:spTree>
    <p:extLst>
      <p:ext uri="{BB962C8B-B14F-4D97-AF65-F5344CB8AC3E}">
        <p14:creationId xmlns:p14="http://schemas.microsoft.com/office/powerpoint/2010/main" val="1399068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around 1GB</a:t>
            </a:r>
          </a:p>
        </p:txBody>
      </p:sp>
      <p:sp>
        <p:nvSpPr>
          <p:cNvPr id="4" name="Slide Number Placeholder 3"/>
          <p:cNvSpPr>
            <a:spLocks noGrp="1"/>
          </p:cNvSpPr>
          <p:nvPr>
            <p:ph type="sldNum" sz="quarter" idx="5"/>
          </p:nvPr>
        </p:nvSpPr>
        <p:spPr/>
        <p:txBody>
          <a:bodyPr/>
          <a:lstStyle/>
          <a:p>
            <a:fld id="{0C72C96D-75E9-49E0-9D58-9E4C7F041071}" type="slidenum">
              <a:rPr lang="en-US" smtClean="0"/>
              <a:t>67</a:t>
            </a:fld>
            <a:endParaRPr lang="en-US"/>
          </a:p>
        </p:txBody>
      </p:sp>
    </p:spTree>
    <p:extLst>
      <p:ext uri="{BB962C8B-B14F-4D97-AF65-F5344CB8AC3E}">
        <p14:creationId xmlns:p14="http://schemas.microsoft.com/office/powerpoint/2010/main" val="1048667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latin typeface="MinionPro-Regular"/>
              </a:rPr>
              <a:t>In 2013, </a:t>
            </a:r>
            <a:r>
              <a:rPr lang="en-US" sz="1200" b="0" i="0" u="none" strike="noStrike" baseline="0" err="1">
                <a:latin typeface="MinionPro-Regular"/>
              </a:rPr>
              <a:t>Diederik</a:t>
            </a:r>
            <a:r>
              <a:rPr lang="en-US" sz="1200" b="0" i="0" u="none" strike="noStrike" baseline="0">
                <a:latin typeface="MinionPro-Regular"/>
              </a:rPr>
              <a:t> P. </a:t>
            </a:r>
            <a:r>
              <a:rPr lang="en-US" sz="1200" b="0" i="0" u="none" strike="noStrike" baseline="0" err="1">
                <a:latin typeface="MinionPro-Regular"/>
              </a:rPr>
              <a:t>Kingma</a:t>
            </a:r>
            <a:r>
              <a:rPr lang="en-US" sz="1200" b="0" i="0" u="none" strike="noStrike" baseline="0">
                <a:latin typeface="MinionPro-Regular"/>
              </a:rPr>
              <a:t> and Max Welling introduced the </a:t>
            </a:r>
            <a:r>
              <a:rPr lang="en-US" sz="1200" b="0" i="1" u="none" strike="noStrike" baseline="0">
                <a:latin typeface="MinionPro-It"/>
              </a:rPr>
              <a:t>variational autoencoder </a:t>
            </a:r>
            <a:r>
              <a:rPr lang="en-US" sz="1200" b="0" i="0" u="none" strike="noStrike" baseline="0">
                <a:latin typeface="MinionPro-Regular"/>
              </a:rPr>
              <a:t>(VAE)</a:t>
            </a:r>
          </a:p>
          <a:p>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5</a:t>
            </a:fld>
            <a:endParaRPr lang="en-US"/>
          </a:p>
        </p:txBody>
      </p:sp>
    </p:spTree>
    <p:extLst>
      <p:ext uri="{BB962C8B-B14F-4D97-AF65-F5344CB8AC3E}">
        <p14:creationId xmlns:p14="http://schemas.microsoft.com/office/powerpoint/2010/main" val="2701867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DCGAN for DALLE 3</a:t>
            </a:r>
          </a:p>
        </p:txBody>
      </p:sp>
      <p:sp>
        <p:nvSpPr>
          <p:cNvPr id="4" name="Slide Number Placeholder 3"/>
          <p:cNvSpPr>
            <a:spLocks noGrp="1"/>
          </p:cNvSpPr>
          <p:nvPr>
            <p:ph type="sldNum" sz="quarter" idx="5"/>
          </p:nvPr>
        </p:nvSpPr>
        <p:spPr/>
        <p:txBody>
          <a:bodyPr/>
          <a:lstStyle/>
          <a:p>
            <a:fld id="{0C72C96D-75E9-49E0-9D58-9E4C7F041071}" type="slidenum">
              <a:rPr lang="en-US" smtClean="0"/>
              <a:t>80</a:t>
            </a:fld>
            <a:endParaRPr lang="en-US"/>
          </a:p>
        </p:txBody>
      </p:sp>
    </p:spTree>
    <p:extLst>
      <p:ext uri="{BB962C8B-B14F-4D97-AF65-F5344CB8AC3E}">
        <p14:creationId xmlns:p14="http://schemas.microsoft.com/office/powerpoint/2010/main" val="424824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Use_bias</a:t>
            </a:r>
            <a:r>
              <a:rPr lang="en-US"/>
              <a:t> is false because the bias is introduced already by the beta term in the Batch Norm layer (it would be the same shifting component)</a:t>
            </a:r>
          </a:p>
          <a:p>
            <a:r>
              <a:rPr lang="en-US"/>
              <a:t>The </a:t>
            </a:r>
            <a:r>
              <a:rPr lang="en-US" err="1"/>
              <a:t>LeakyRelu</a:t>
            </a:r>
            <a:r>
              <a:rPr lang="en-US"/>
              <a:t> parameter is the alpha that indicates the negative slope</a:t>
            </a:r>
          </a:p>
          <a:p>
            <a:r>
              <a:rPr lang="en-US"/>
              <a:t>The Momentum parameter in Batch Norm is to count 0.9 of the previous running mean and variance (this will “ignore” noise in the batches)</a:t>
            </a:r>
          </a:p>
          <a:p>
            <a:r>
              <a:rPr lang="en-US"/>
              <a:t>The Same parameter in Conv2D ensures that the output is “same” as the input when stride is 1 (here is 2, so we half it precisely)</a:t>
            </a:r>
          </a:p>
          <a:p>
            <a:r>
              <a:rPr lang="en-US"/>
              <a:t>Instead, Valid means that the filter will stay inside the picture (no “overboard”), it could be that pixels on the borders are ignored (here the channels are 4x4 and the filter also 4x4)</a:t>
            </a:r>
          </a:p>
        </p:txBody>
      </p:sp>
      <p:sp>
        <p:nvSpPr>
          <p:cNvPr id="4" name="Slide Number Placeholder 3"/>
          <p:cNvSpPr>
            <a:spLocks noGrp="1"/>
          </p:cNvSpPr>
          <p:nvPr>
            <p:ph type="sldNum" sz="quarter" idx="5"/>
          </p:nvPr>
        </p:nvSpPr>
        <p:spPr/>
        <p:txBody>
          <a:bodyPr/>
          <a:lstStyle/>
          <a:p>
            <a:fld id="{0C72C96D-75E9-49E0-9D58-9E4C7F041071}" type="slidenum">
              <a:rPr lang="en-US" smtClean="0"/>
              <a:t>85</a:t>
            </a:fld>
            <a:endParaRPr lang="en-US"/>
          </a:p>
        </p:txBody>
      </p:sp>
    </p:spTree>
    <p:extLst>
      <p:ext uri="{BB962C8B-B14F-4D97-AF65-F5344CB8AC3E}">
        <p14:creationId xmlns:p14="http://schemas.microsoft.com/office/powerpoint/2010/main" val="2137325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Conv2D layer with stride 1 then performs the convolution operation</a:t>
            </a:r>
          </a:p>
          <a:p>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88</a:t>
            </a:fld>
            <a:endParaRPr lang="en-US"/>
          </a:p>
        </p:txBody>
      </p:sp>
    </p:spTree>
    <p:extLst>
      <p:ext uri="{BB962C8B-B14F-4D97-AF65-F5344CB8AC3E}">
        <p14:creationId xmlns:p14="http://schemas.microsoft.com/office/powerpoint/2010/main" val="2137629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example, during the generator training process, only the generator’s weights are updated. If we allowed the discriminator’s weights to change as well, the discriminator would just adjust so that it is more likely to predict the generated images to be real, which is not the desired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want generated images to be predicted close to 1 (real) because the generator is strong, not because the discriminator is weak.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91</a:t>
            </a:fld>
            <a:endParaRPr lang="en-US"/>
          </a:p>
        </p:txBody>
      </p:sp>
    </p:spTree>
    <p:extLst>
      <p:ext uri="{BB962C8B-B14F-4D97-AF65-F5344CB8AC3E}">
        <p14:creationId xmlns:p14="http://schemas.microsoft.com/office/powerpoint/2010/main" val="2229796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93</a:t>
            </a:fld>
            <a:endParaRPr lang="en-US"/>
          </a:p>
        </p:txBody>
      </p:sp>
    </p:spTree>
    <p:extLst>
      <p:ext uri="{BB962C8B-B14F-4D97-AF65-F5344CB8AC3E}">
        <p14:creationId xmlns:p14="http://schemas.microsoft.com/office/powerpoint/2010/main" val="600583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effectLst/>
              </a:rPr>
              <a:t>numpy.</a:t>
            </a:r>
            <a:r>
              <a:rPr lang="en-US" b="1" err="1">
                <a:effectLst/>
              </a:rPr>
              <a:t>ones_like</a:t>
            </a:r>
            <a:r>
              <a:rPr lang="en-US">
                <a:effectLst/>
              </a:rPr>
              <a:t>(</a:t>
            </a:r>
            <a:r>
              <a:rPr lang="en-US" i="1">
                <a:effectLst/>
              </a:rPr>
              <a:t>a</a:t>
            </a:r>
            <a:r>
              <a:rPr lang="en-US"/>
              <a:t>, </a:t>
            </a:r>
            <a:r>
              <a:rPr lang="en-US" i="1" err="1">
                <a:effectLst/>
              </a:rPr>
              <a:t>dtype</a:t>
            </a:r>
            <a:r>
              <a:rPr lang="en-US" i="1">
                <a:effectLst/>
              </a:rPr>
              <a:t>=None</a:t>
            </a:r>
            <a:r>
              <a:rPr lang="en-US"/>
              <a:t>, </a:t>
            </a:r>
            <a:r>
              <a:rPr lang="en-US" i="1">
                <a:effectLst/>
              </a:rPr>
              <a:t>order='K'</a:t>
            </a:r>
            <a:r>
              <a:rPr lang="en-US"/>
              <a:t>, </a:t>
            </a:r>
            <a:r>
              <a:rPr lang="en-US" i="1" err="1">
                <a:effectLst/>
              </a:rPr>
              <a:t>subok</a:t>
            </a:r>
            <a:r>
              <a:rPr lang="en-US" i="1">
                <a:effectLst/>
              </a:rPr>
              <a:t>=True</a:t>
            </a:r>
            <a:r>
              <a:rPr lang="en-US"/>
              <a:t>, </a:t>
            </a:r>
            <a:r>
              <a:rPr lang="en-US" i="1">
                <a:effectLst/>
              </a:rPr>
              <a:t>shape=None</a:t>
            </a:r>
            <a:r>
              <a:rPr lang="en-US">
                <a:effectLst/>
              </a:rPr>
              <a:t>)</a:t>
            </a:r>
            <a:r>
              <a:rPr lang="en-US" u="none" strike="noStrike">
                <a:effectLst/>
                <a:hlinkClick r:id="rId3"/>
              </a:rPr>
              <a:t>[source]</a:t>
            </a:r>
            <a:r>
              <a:rPr lang="en-US">
                <a:effectLst/>
              </a:rPr>
              <a:t>Return an array of ones with the same shape and type as a given array.</a:t>
            </a:r>
          </a:p>
          <a:p>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94</a:t>
            </a:fld>
            <a:endParaRPr lang="en-US"/>
          </a:p>
        </p:txBody>
      </p:sp>
    </p:spTree>
    <p:extLst>
      <p:ext uri="{BB962C8B-B14F-4D97-AF65-F5344CB8AC3E}">
        <p14:creationId xmlns:p14="http://schemas.microsoft.com/office/powerpoint/2010/main" val="99301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Zip will zip to minimize the input </a:t>
            </a:r>
          </a:p>
        </p:txBody>
      </p:sp>
      <p:sp>
        <p:nvSpPr>
          <p:cNvPr id="4" name="Slide Number Placeholder 3"/>
          <p:cNvSpPr>
            <a:spLocks noGrp="1"/>
          </p:cNvSpPr>
          <p:nvPr>
            <p:ph type="sldNum" sz="quarter" idx="5"/>
          </p:nvPr>
        </p:nvSpPr>
        <p:spPr/>
        <p:txBody>
          <a:bodyPr/>
          <a:lstStyle/>
          <a:p>
            <a:fld id="{0C72C96D-75E9-49E0-9D58-9E4C7F041071}" type="slidenum">
              <a:rPr lang="en-US" smtClean="0"/>
              <a:t>95</a:t>
            </a:fld>
            <a:endParaRPr lang="en-US"/>
          </a:p>
        </p:txBody>
      </p:sp>
    </p:spTree>
    <p:extLst>
      <p:ext uri="{BB962C8B-B14F-4D97-AF65-F5344CB8AC3E}">
        <p14:creationId xmlns:p14="http://schemas.microsoft.com/office/powerpoint/2010/main" val="167691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Ideally, the generator learns meaningful information from the discriminator</a:t>
            </a:r>
          </a:p>
        </p:txBody>
      </p:sp>
      <p:sp>
        <p:nvSpPr>
          <p:cNvPr id="4" name="Slide Number Placeholder 3"/>
          <p:cNvSpPr>
            <a:spLocks noGrp="1"/>
          </p:cNvSpPr>
          <p:nvPr>
            <p:ph type="sldNum" sz="quarter" idx="5"/>
          </p:nvPr>
        </p:nvSpPr>
        <p:spPr/>
        <p:txBody>
          <a:bodyPr/>
          <a:lstStyle/>
          <a:p>
            <a:fld id="{0C72C96D-75E9-49E0-9D58-9E4C7F041071}" type="slidenum">
              <a:rPr lang="en-US" smtClean="0"/>
              <a:t>99</a:t>
            </a:fld>
            <a:endParaRPr lang="en-US"/>
          </a:p>
        </p:txBody>
      </p:sp>
    </p:spTree>
    <p:extLst>
      <p:ext uri="{BB962C8B-B14F-4D97-AF65-F5344CB8AC3E}">
        <p14:creationId xmlns:p14="http://schemas.microsoft.com/office/powerpoint/2010/main" val="1942918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is worth remembering that we haven’t provided the model with any additional features beyond the raw pixels, so it has to work out high-level concepts such as how to draw shadows, cuboids, and circles entirely by itself.</a:t>
            </a:r>
          </a:p>
          <a:p>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100</a:t>
            </a:fld>
            <a:endParaRPr lang="en-US"/>
          </a:p>
        </p:txBody>
      </p:sp>
    </p:spTree>
    <p:extLst>
      <p:ext uri="{BB962C8B-B14F-4D97-AF65-F5344CB8AC3E}">
        <p14:creationId xmlns:p14="http://schemas.microsoft.com/office/powerpoint/2010/main" val="13067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why it is important to understand the inner workings of the GAN and know how to interpret the loss function so that you can identify sensible adjustments to the hyperparameters that might improve the stability of the model</a:t>
            </a:r>
          </a:p>
          <a:p>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109</a:t>
            </a:fld>
            <a:endParaRPr lang="en-US"/>
          </a:p>
        </p:txBody>
      </p:sp>
    </p:spTree>
    <p:extLst>
      <p:ext uri="{BB962C8B-B14F-4D97-AF65-F5344CB8AC3E}">
        <p14:creationId xmlns:p14="http://schemas.microsoft.com/office/powerpoint/2010/main" val="2011627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Np.pad</a:t>
            </a:r>
            <a:r>
              <a:rPr lang="en-US"/>
              <a:t> will add 2 lines of 0s up and down, left and right, but will not add any channel</a:t>
            </a:r>
          </a:p>
          <a:p>
            <a:endParaRPr lang="en-US"/>
          </a:p>
          <a:p>
            <a:r>
              <a:rPr lang="en-US" err="1"/>
              <a:t>Np.expand_dims</a:t>
            </a:r>
            <a:r>
              <a:rPr lang="en-US"/>
              <a:t> will add a dimension for the last element (-1 in python indexing) [we make a tensor]</a:t>
            </a:r>
          </a:p>
        </p:txBody>
      </p:sp>
      <p:sp>
        <p:nvSpPr>
          <p:cNvPr id="4" name="Slide Number Placeholder 3"/>
          <p:cNvSpPr>
            <a:spLocks noGrp="1"/>
          </p:cNvSpPr>
          <p:nvPr>
            <p:ph type="sldNum" sz="quarter" idx="5"/>
          </p:nvPr>
        </p:nvSpPr>
        <p:spPr/>
        <p:txBody>
          <a:bodyPr/>
          <a:lstStyle/>
          <a:p>
            <a:fld id="{0C72C96D-75E9-49E0-9D58-9E4C7F041071}" type="slidenum">
              <a:rPr lang="en-US" smtClean="0"/>
              <a:t>8</a:t>
            </a:fld>
            <a:endParaRPr lang="en-US"/>
          </a:p>
        </p:txBody>
      </p:sp>
    </p:spTree>
    <p:extLst>
      <p:ext uri="{BB962C8B-B14F-4D97-AF65-F5344CB8AC3E}">
        <p14:creationId xmlns:p14="http://schemas.microsoft.com/office/powerpoint/2010/main" val="1978443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Introduced in a 2017</a:t>
            </a:r>
          </a:p>
        </p:txBody>
      </p:sp>
      <p:sp>
        <p:nvSpPr>
          <p:cNvPr id="4" name="Slide Number Placeholder 3"/>
          <p:cNvSpPr>
            <a:spLocks noGrp="1"/>
          </p:cNvSpPr>
          <p:nvPr>
            <p:ph type="sldNum" sz="quarter" idx="5"/>
          </p:nvPr>
        </p:nvSpPr>
        <p:spPr/>
        <p:txBody>
          <a:bodyPr/>
          <a:lstStyle/>
          <a:p>
            <a:fld id="{D33A742F-8A58-442D-B7F6-0034CEC98C8F}" type="slidenum">
              <a:rPr lang="en-US" smtClean="0"/>
              <a:t>112</a:t>
            </a:fld>
            <a:endParaRPr lang="en-US"/>
          </a:p>
        </p:txBody>
      </p:sp>
    </p:spTree>
    <p:extLst>
      <p:ext uri="{BB962C8B-B14F-4D97-AF65-F5344CB8AC3E}">
        <p14:creationId xmlns:p14="http://schemas.microsoft.com/office/powerpoint/2010/main" val="10883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discriminator in a WGAN is usually referred to as a critic that outputs a score rather than a probability</a:t>
            </a:r>
          </a:p>
        </p:txBody>
      </p:sp>
      <p:sp>
        <p:nvSpPr>
          <p:cNvPr id="4" name="Slide Number Placeholder 3"/>
          <p:cNvSpPr>
            <a:spLocks noGrp="1"/>
          </p:cNvSpPr>
          <p:nvPr>
            <p:ph type="sldNum" sz="quarter" idx="5"/>
          </p:nvPr>
        </p:nvSpPr>
        <p:spPr/>
        <p:txBody>
          <a:bodyPr/>
          <a:lstStyle/>
          <a:p>
            <a:fld id="{D33A742F-8A58-442D-B7F6-0034CEC98C8F}" type="slidenum">
              <a:rPr lang="en-US" smtClean="0"/>
              <a:t>115</a:t>
            </a:fld>
            <a:endParaRPr lang="en-US"/>
          </a:p>
        </p:txBody>
      </p:sp>
    </p:spTree>
    <p:extLst>
      <p:ext uri="{BB962C8B-B14F-4D97-AF65-F5344CB8AC3E}">
        <p14:creationId xmlns:p14="http://schemas.microsoft.com/office/powerpoint/2010/main" val="2091201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more distant the scores the worse is for the Generator, but better for the Critic!</a:t>
            </a:r>
          </a:p>
        </p:txBody>
      </p:sp>
      <p:sp>
        <p:nvSpPr>
          <p:cNvPr id="4" name="Slide Number Placeholder 3"/>
          <p:cNvSpPr>
            <a:spLocks noGrp="1"/>
          </p:cNvSpPr>
          <p:nvPr>
            <p:ph type="sldNum" sz="quarter" idx="5"/>
          </p:nvPr>
        </p:nvSpPr>
        <p:spPr/>
        <p:txBody>
          <a:bodyPr/>
          <a:lstStyle/>
          <a:p>
            <a:fld id="{0C72C96D-75E9-49E0-9D58-9E4C7F041071}" type="slidenum">
              <a:rPr lang="en-US" smtClean="0"/>
              <a:t>116</a:t>
            </a:fld>
            <a:endParaRPr lang="en-US"/>
          </a:p>
        </p:txBody>
      </p:sp>
    </p:spTree>
    <p:extLst>
      <p:ext uri="{BB962C8B-B14F-4D97-AF65-F5344CB8AC3E}">
        <p14:creationId xmlns:p14="http://schemas.microsoft.com/office/powerpoint/2010/main" val="2078416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more the real score is far from the fake score, the better!</a:t>
            </a:r>
          </a:p>
        </p:txBody>
      </p:sp>
      <p:sp>
        <p:nvSpPr>
          <p:cNvPr id="4" name="Slide Number Placeholder 3"/>
          <p:cNvSpPr>
            <a:spLocks noGrp="1"/>
          </p:cNvSpPr>
          <p:nvPr>
            <p:ph type="sldNum" sz="quarter" idx="5"/>
          </p:nvPr>
        </p:nvSpPr>
        <p:spPr/>
        <p:txBody>
          <a:bodyPr/>
          <a:lstStyle/>
          <a:p>
            <a:fld id="{0C72C96D-75E9-49E0-9D58-9E4C7F041071}" type="slidenum">
              <a:rPr lang="en-US" smtClean="0"/>
              <a:t>117</a:t>
            </a:fld>
            <a:endParaRPr lang="en-US"/>
          </a:p>
        </p:txBody>
      </p:sp>
    </p:spTree>
    <p:extLst>
      <p:ext uri="{BB962C8B-B14F-4D97-AF65-F5344CB8AC3E}">
        <p14:creationId xmlns:p14="http://schemas.microsoft.com/office/powerpoint/2010/main" val="1358172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Basically, just the sign in the critic second term, and the log not needed anymore (since now we use scores instead of percentages)</a:t>
            </a:r>
          </a:p>
        </p:txBody>
      </p:sp>
      <p:sp>
        <p:nvSpPr>
          <p:cNvPr id="4" name="Slide Number Placeholder 3"/>
          <p:cNvSpPr>
            <a:spLocks noGrp="1"/>
          </p:cNvSpPr>
          <p:nvPr>
            <p:ph type="sldNum" sz="quarter" idx="5"/>
          </p:nvPr>
        </p:nvSpPr>
        <p:spPr/>
        <p:txBody>
          <a:bodyPr/>
          <a:lstStyle/>
          <a:p>
            <a:fld id="{0C72C96D-75E9-49E0-9D58-9E4C7F041071}" type="slidenum">
              <a:rPr lang="en-US" smtClean="0"/>
              <a:t>119</a:t>
            </a:fld>
            <a:endParaRPr lang="en-US"/>
          </a:p>
        </p:txBody>
      </p:sp>
    </p:spTree>
    <p:extLst>
      <p:ext uri="{BB962C8B-B14F-4D97-AF65-F5344CB8AC3E}">
        <p14:creationId xmlns:p14="http://schemas.microsoft.com/office/powerpoint/2010/main" val="40370575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Imagine the two axis to be the pixelwise difference (x) and the score (y). We don’t want the score to suddenly shoot up!</a:t>
            </a:r>
          </a:p>
        </p:txBody>
      </p:sp>
      <p:sp>
        <p:nvSpPr>
          <p:cNvPr id="4" name="Slide Number Placeholder 3"/>
          <p:cNvSpPr>
            <a:spLocks noGrp="1"/>
          </p:cNvSpPr>
          <p:nvPr>
            <p:ph type="sldNum" sz="quarter" idx="5"/>
          </p:nvPr>
        </p:nvSpPr>
        <p:spPr/>
        <p:txBody>
          <a:bodyPr/>
          <a:lstStyle/>
          <a:p>
            <a:fld id="{0C72C96D-75E9-49E0-9D58-9E4C7F041071}" type="slidenum">
              <a:rPr lang="en-US" smtClean="0"/>
              <a:t>122</a:t>
            </a:fld>
            <a:endParaRPr lang="en-US"/>
          </a:p>
        </p:txBody>
      </p:sp>
    </p:spTree>
    <p:extLst>
      <p:ext uri="{BB962C8B-B14F-4D97-AF65-F5344CB8AC3E}">
        <p14:creationId xmlns:p14="http://schemas.microsoft.com/office/powerpoint/2010/main" val="36092994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Src</a:t>
            </a:r>
            <a:r>
              <a:rPr lang="en-US"/>
              <a:t>: </a:t>
            </a:r>
            <a:r>
              <a:rPr lang="en-US" err="1"/>
              <a:t>wikipedia</a:t>
            </a:r>
            <a:endParaRPr lang="en-US"/>
          </a:p>
        </p:txBody>
      </p:sp>
      <p:sp>
        <p:nvSpPr>
          <p:cNvPr id="4" name="Slide Number Placeholder 3"/>
          <p:cNvSpPr>
            <a:spLocks noGrp="1"/>
          </p:cNvSpPr>
          <p:nvPr>
            <p:ph type="sldNum" sz="quarter" idx="5"/>
          </p:nvPr>
        </p:nvSpPr>
        <p:spPr/>
        <p:txBody>
          <a:bodyPr/>
          <a:lstStyle/>
          <a:p>
            <a:fld id="{D33A742F-8A58-442D-B7F6-0034CEC98C8F}" type="slidenum">
              <a:rPr lang="en-US" smtClean="0"/>
              <a:t>123</a:t>
            </a:fld>
            <a:endParaRPr lang="en-US"/>
          </a:p>
        </p:txBody>
      </p:sp>
    </p:spTree>
    <p:extLst>
      <p:ext uri="{BB962C8B-B14F-4D97-AF65-F5344CB8AC3E}">
        <p14:creationId xmlns:p14="http://schemas.microsoft.com/office/powerpoint/2010/main" val="1177980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keep track of tensors (watch them) using the </a:t>
            </a:r>
            <a:r>
              <a:rPr lang="en-US" err="1"/>
              <a:t>gp_tape.watch</a:t>
            </a:r>
            <a:r>
              <a:rPr lang="en-US"/>
              <a:t>() method</a:t>
            </a:r>
          </a:p>
          <a:p>
            <a:r>
              <a:rPr lang="en-US"/>
              <a:t>After being watched, </a:t>
            </a:r>
            <a:r>
              <a:rPr lang="en-US" err="1"/>
              <a:t>gp_tape.gradient</a:t>
            </a:r>
            <a:r>
              <a:rPr lang="en-US"/>
              <a:t>() method will return the gradient values</a:t>
            </a:r>
          </a:p>
          <a:p>
            <a:r>
              <a:rPr lang="en-US" err="1"/>
              <a:t>Tf.reduce_mean</a:t>
            </a:r>
            <a:r>
              <a:rPr lang="en-US"/>
              <a:t> is just a mean</a:t>
            </a:r>
          </a:p>
        </p:txBody>
      </p:sp>
      <p:sp>
        <p:nvSpPr>
          <p:cNvPr id="4" name="Slide Number Placeholder 3"/>
          <p:cNvSpPr>
            <a:spLocks noGrp="1"/>
          </p:cNvSpPr>
          <p:nvPr>
            <p:ph type="sldNum" sz="quarter" idx="5"/>
          </p:nvPr>
        </p:nvSpPr>
        <p:spPr/>
        <p:txBody>
          <a:bodyPr/>
          <a:lstStyle/>
          <a:p>
            <a:fld id="{0C72C96D-75E9-49E0-9D58-9E4C7F041071}" type="slidenum">
              <a:rPr lang="en-US" smtClean="0"/>
              <a:t>129</a:t>
            </a:fld>
            <a:endParaRPr lang="en-US"/>
          </a:p>
        </p:txBody>
      </p:sp>
    </p:spTree>
    <p:extLst>
      <p:ext uri="{BB962C8B-B14F-4D97-AF65-F5344CB8AC3E}">
        <p14:creationId xmlns:p14="http://schemas.microsoft.com/office/powerpoint/2010/main" val="562174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all the code within the for loop</a:t>
            </a:r>
          </a:p>
        </p:txBody>
      </p:sp>
      <p:sp>
        <p:nvSpPr>
          <p:cNvPr id="4" name="Slide Number Placeholder 3"/>
          <p:cNvSpPr>
            <a:spLocks noGrp="1"/>
          </p:cNvSpPr>
          <p:nvPr>
            <p:ph type="sldNum" sz="quarter" idx="5"/>
          </p:nvPr>
        </p:nvSpPr>
        <p:spPr/>
        <p:txBody>
          <a:bodyPr/>
          <a:lstStyle/>
          <a:p>
            <a:fld id="{0C72C96D-75E9-49E0-9D58-9E4C7F041071}" type="slidenum">
              <a:rPr lang="en-US" smtClean="0"/>
              <a:t>131</a:t>
            </a:fld>
            <a:endParaRPr lang="en-US"/>
          </a:p>
        </p:txBody>
      </p:sp>
    </p:spTree>
    <p:extLst>
      <p:ext uri="{BB962C8B-B14F-4D97-AF65-F5344CB8AC3E}">
        <p14:creationId xmlns:p14="http://schemas.microsoft.com/office/powerpoint/2010/main" val="2191783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outside the for loop (after it)</a:t>
            </a:r>
          </a:p>
        </p:txBody>
      </p:sp>
      <p:sp>
        <p:nvSpPr>
          <p:cNvPr id="4" name="Slide Number Placeholder 3"/>
          <p:cNvSpPr>
            <a:spLocks noGrp="1"/>
          </p:cNvSpPr>
          <p:nvPr>
            <p:ph type="sldNum" sz="quarter" idx="5"/>
          </p:nvPr>
        </p:nvSpPr>
        <p:spPr/>
        <p:txBody>
          <a:bodyPr/>
          <a:lstStyle/>
          <a:p>
            <a:fld id="{0C72C96D-75E9-49E0-9D58-9E4C7F041071}" type="slidenum">
              <a:rPr lang="en-US" smtClean="0"/>
              <a:t>132</a:t>
            </a:fld>
            <a:endParaRPr lang="en-US"/>
          </a:p>
        </p:txBody>
      </p:sp>
    </p:spTree>
    <p:extLst>
      <p:ext uri="{BB962C8B-B14F-4D97-AF65-F5344CB8AC3E}">
        <p14:creationId xmlns:p14="http://schemas.microsoft.com/office/powerpoint/2010/main" val="3635892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use </a:t>
            </a:r>
            <a:r>
              <a:rPr lang="en-US" err="1"/>
              <a:t>shape_before_flattening</a:t>
            </a:r>
            <a:r>
              <a:rPr lang="en-US"/>
              <a:t> later</a:t>
            </a:r>
          </a:p>
          <a:p>
            <a:endParaRPr lang="en-US"/>
          </a:p>
          <a:p>
            <a:r>
              <a:rPr lang="en-US" err="1"/>
              <a:t>Layers.Dense</a:t>
            </a:r>
            <a:r>
              <a:rPr lang="en-US"/>
              <a:t>(</a:t>
            </a:r>
            <a:r>
              <a:rPr lang="en-US" err="1"/>
              <a:t>Emb</a:t>
            </a:r>
            <a:r>
              <a:rPr lang="en-US"/>
              <a:t>…) tells us how big the output is (in our case is 2)</a:t>
            </a:r>
          </a:p>
        </p:txBody>
      </p:sp>
      <p:sp>
        <p:nvSpPr>
          <p:cNvPr id="4" name="Slide Number Placeholder 3"/>
          <p:cNvSpPr>
            <a:spLocks noGrp="1"/>
          </p:cNvSpPr>
          <p:nvPr>
            <p:ph type="sldNum" sz="quarter" idx="5"/>
          </p:nvPr>
        </p:nvSpPr>
        <p:spPr/>
        <p:txBody>
          <a:bodyPr/>
          <a:lstStyle/>
          <a:p>
            <a:fld id="{0C72C96D-75E9-49E0-9D58-9E4C7F041071}" type="slidenum">
              <a:rPr lang="en-US" smtClean="0"/>
              <a:t>13</a:t>
            </a:fld>
            <a:endParaRPr lang="en-US"/>
          </a:p>
        </p:txBody>
      </p:sp>
    </p:spTree>
    <p:extLst>
      <p:ext uri="{BB962C8B-B14F-4D97-AF65-F5344CB8AC3E}">
        <p14:creationId xmlns:p14="http://schemas.microsoft.com/office/powerpoint/2010/main" val="2157505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is pretty long and it is cut here</a:t>
            </a:r>
          </a:p>
        </p:txBody>
      </p:sp>
      <p:sp>
        <p:nvSpPr>
          <p:cNvPr id="4" name="Slide Number Placeholder 3"/>
          <p:cNvSpPr>
            <a:spLocks noGrp="1"/>
          </p:cNvSpPr>
          <p:nvPr>
            <p:ph type="sldNum" sz="quarter" idx="5"/>
          </p:nvPr>
        </p:nvSpPr>
        <p:spPr/>
        <p:txBody>
          <a:bodyPr/>
          <a:lstStyle/>
          <a:p>
            <a:fld id="{0C72C96D-75E9-49E0-9D58-9E4C7F041071}" type="slidenum">
              <a:rPr lang="en-US" smtClean="0"/>
              <a:t>144</a:t>
            </a:fld>
            <a:endParaRPr lang="en-US"/>
          </a:p>
        </p:txBody>
      </p:sp>
    </p:spTree>
    <p:extLst>
      <p:ext uri="{BB962C8B-B14F-4D97-AF65-F5344CB8AC3E}">
        <p14:creationId xmlns:p14="http://schemas.microsoft.com/office/powerpoint/2010/main" val="2573450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highlight>
                  <a:srgbClr val="F8F9FA"/>
                </a:highlight>
                <a:latin typeface="Arial" panose="020B0604020202020204" pitchFamily="34" charset="0"/>
              </a:rPr>
              <a:t>An image generated by Stable Diffusion based on the text prompt "a photograph of an astronaut riding a horse“ (</a:t>
            </a:r>
            <a:r>
              <a:rPr lang="en-US" b="0" i="0" dirty="0">
                <a:solidFill>
                  <a:srgbClr val="000000"/>
                </a:solidFill>
                <a:effectLst/>
                <a:highlight>
                  <a:srgbClr val="FFFFFF"/>
                </a:highlight>
                <a:latin typeface="Linux Libertine"/>
              </a:rPr>
              <a:t>Stable Diffusion, while the original was a </a:t>
            </a:r>
            <a:r>
              <a:rPr lang="en-US" b="0" i="0" dirty="0" err="1">
                <a:solidFill>
                  <a:srgbClr val="000000"/>
                </a:solidFill>
                <a:effectLst/>
                <a:highlight>
                  <a:srgbClr val="FFFFFF"/>
                </a:highlight>
                <a:latin typeface="Linux Libertine"/>
              </a:rPr>
              <a:t>DallE</a:t>
            </a:r>
            <a:r>
              <a:rPr lang="en-US" b="0" i="0" dirty="0">
                <a:solidFill>
                  <a:srgbClr val="000000"/>
                </a:solidFill>
                <a:effectLst/>
                <a:highlight>
                  <a:srgbClr val="FFFFFF"/>
                </a:highlight>
                <a:latin typeface="Linux Libertine"/>
              </a:rPr>
              <a:t> but less realistic)</a:t>
            </a:r>
          </a:p>
          <a:p>
            <a:r>
              <a:rPr lang="en-US" b="0" i="1" u="none" strike="noStrike">
                <a:solidFill>
                  <a:srgbClr val="3366CC"/>
                </a:solidFill>
                <a:effectLst/>
                <a:latin typeface="Arial" panose="020B0604020202020204" pitchFamily="34" charset="0"/>
                <a:hlinkClick r:id="rId3" tooltip="Théâtre D'opéra Spatial"/>
              </a:rPr>
              <a:t>Théâtre </a:t>
            </a:r>
            <a:r>
              <a:rPr lang="en-US" b="0" i="1" u="none" strike="noStrike" err="1">
                <a:solidFill>
                  <a:srgbClr val="3366CC"/>
                </a:solidFill>
                <a:effectLst/>
                <a:latin typeface="Arial" panose="020B0604020202020204" pitchFamily="34" charset="0"/>
                <a:hlinkClick r:id="rId3" tooltip="Théâtre D'opéra Spatial"/>
              </a:rPr>
              <a:t>D'opéra</a:t>
            </a:r>
            <a:r>
              <a:rPr lang="en-US" b="0" i="1" u="none" strike="noStrike">
                <a:solidFill>
                  <a:srgbClr val="3366CC"/>
                </a:solidFill>
                <a:effectLst/>
                <a:latin typeface="Arial" panose="020B0604020202020204" pitchFamily="34" charset="0"/>
                <a:hlinkClick r:id="rId3" tooltip="Théâtre D'opéra Spatial"/>
              </a:rPr>
              <a:t> Spatial</a:t>
            </a:r>
            <a:r>
              <a:rPr lang="en-US" b="0" i="0">
                <a:solidFill>
                  <a:srgbClr val="202122"/>
                </a:solidFill>
                <a:effectLst/>
                <a:highlight>
                  <a:srgbClr val="F8F9FA"/>
                </a:highlight>
                <a:latin typeface="Arial" panose="020B0604020202020204" pitchFamily="34" charset="0"/>
              </a:rPr>
              <a:t>, a Midjourney image that won first prize in a digital art competition (</a:t>
            </a:r>
            <a:r>
              <a:rPr lang="en-US" b="0" i="0">
                <a:solidFill>
                  <a:srgbClr val="000000"/>
                </a:solidFill>
                <a:effectLst/>
                <a:highlight>
                  <a:srgbClr val="F8F9FA"/>
                </a:highlight>
                <a:latin typeface="Arial" panose="020B0604020202020204" pitchFamily="34" charset="0"/>
              </a:rPr>
              <a:t>Midjourney)</a:t>
            </a:r>
            <a:endParaRPr lang="en-US" b="0" i="0">
              <a:solidFill>
                <a:srgbClr val="202122"/>
              </a:solidFill>
              <a:effectLst/>
              <a:highlight>
                <a:srgbClr val="F8F9FA"/>
              </a:highlight>
              <a:latin typeface="Arial" panose="020B0604020202020204" pitchFamily="34" charset="0"/>
            </a:endParaRPr>
          </a:p>
          <a:p>
            <a:r>
              <a:rPr lang="en-US" b="0" i="0" u="none" strike="noStrike">
                <a:solidFill>
                  <a:srgbClr val="3366CC"/>
                </a:solidFill>
                <a:effectLst/>
                <a:latin typeface="Arial" panose="020B0604020202020204" pitchFamily="34" charset="0"/>
                <a:hlinkClick r:id="rId4" tooltip="Pope Francis"/>
              </a:rPr>
              <a:t>Pope Francis</a:t>
            </a:r>
            <a:r>
              <a:rPr lang="en-US" b="0" i="0">
                <a:solidFill>
                  <a:srgbClr val="202122"/>
                </a:solidFill>
                <a:effectLst/>
                <a:highlight>
                  <a:srgbClr val="F8F9FA"/>
                </a:highlight>
                <a:latin typeface="Arial" panose="020B0604020202020204" pitchFamily="34" charset="0"/>
              </a:rPr>
              <a:t> wearing a puffer jacket, which went viral in 2023 (</a:t>
            </a:r>
            <a:r>
              <a:rPr lang="en-US" b="0" i="0">
                <a:solidFill>
                  <a:srgbClr val="000000"/>
                </a:solidFill>
                <a:effectLst/>
                <a:highlight>
                  <a:srgbClr val="F8F9FA"/>
                </a:highlight>
                <a:latin typeface="Arial" panose="020B0604020202020204" pitchFamily="34" charset="0"/>
              </a:rPr>
              <a:t>Midjourney</a:t>
            </a:r>
            <a:r>
              <a:rPr lang="en-US" b="0" i="0" dirty="0">
                <a:solidFill>
                  <a:srgbClr val="000000"/>
                </a:solidFill>
                <a:effectLst/>
                <a:highlight>
                  <a:srgbClr val="F8F9FA"/>
                </a:highlight>
                <a:latin typeface="Arial" panose="020B0604020202020204" pitchFamily="34" charset="0"/>
              </a:rPr>
              <a:t>)</a:t>
            </a:r>
            <a:endParaRPr lang="en-US" b="0" i="0" dirty="0">
              <a:solidFill>
                <a:srgbClr val="202122"/>
              </a:solidFill>
              <a:effectLst/>
              <a:highlight>
                <a:srgbClr val="F8F9FA"/>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C72C96D-75E9-49E0-9D58-9E4C7F041071}" type="slidenum">
              <a:rPr lang="en-US" smtClean="0"/>
              <a:t>152</a:t>
            </a:fld>
            <a:endParaRPr lang="en-US"/>
          </a:p>
        </p:txBody>
      </p:sp>
    </p:spTree>
    <p:extLst>
      <p:ext uri="{BB962C8B-B14F-4D97-AF65-F5344CB8AC3E}">
        <p14:creationId xmlns:p14="http://schemas.microsoft.com/office/powerpoint/2010/main" val="14494904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highlight>
                  <a:srgbClr val="F8F9FA"/>
                </a:highlight>
                <a:latin typeface="Arial" panose="020B0604020202020204" pitchFamily="34" charset="0"/>
              </a:rPr>
              <a:t>Three-dimensional rendering of diffusion of purple dye in water (from Wikipedia)</a:t>
            </a:r>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153</a:t>
            </a:fld>
            <a:endParaRPr lang="en-US"/>
          </a:p>
        </p:txBody>
      </p:sp>
    </p:spTree>
    <p:extLst>
      <p:ext uri="{BB962C8B-B14F-4D97-AF65-F5344CB8AC3E}">
        <p14:creationId xmlns:p14="http://schemas.microsoft.com/office/powerpoint/2010/main" val="1553146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155</a:t>
            </a:fld>
            <a:endParaRPr lang="en-US"/>
          </a:p>
        </p:txBody>
      </p:sp>
    </p:spTree>
    <p:extLst>
      <p:ext uri="{BB962C8B-B14F-4D97-AF65-F5344CB8AC3E}">
        <p14:creationId xmlns:p14="http://schemas.microsoft.com/office/powerpoint/2010/main" val="2460436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ource-serif-pro"/>
              </a:rPr>
              <a:t>he mean </a:t>
            </a:r>
            <a:r>
              <a:rPr lang="en-US" b="0" i="1" dirty="0" err="1">
                <a:solidFill>
                  <a:srgbClr val="242424"/>
                </a:solidFill>
                <a:effectLst/>
                <a:highlight>
                  <a:srgbClr val="FFFFFF"/>
                </a:highlight>
                <a:latin typeface="source-serif-pro"/>
              </a:rPr>
              <a:t>μt</a:t>
            </a:r>
            <a:r>
              <a:rPr lang="en-US" b="0" i="0" dirty="0">
                <a:solidFill>
                  <a:srgbClr val="242424"/>
                </a:solidFill>
                <a:effectLst/>
                <a:highlight>
                  <a:srgbClr val="FFFFFF"/>
                </a:highlight>
                <a:latin typeface="source-serif-pro"/>
              </a:rPr>
              <a:t>​ in a Gaussian distribution indicates where the center of our noise is. </a:t>
            </a:r>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157</a:t>
            </a:fld>
            <a:endParaRPr lang="en-US"/>
          </a:p>
        </p:txBody>
      </p:sp>
    </p:spTree>
    <p:extLst>
      <p:ext uri="{BB962C8B-B14F-4D97-AF65-F5344CB8AC3E}">
        <p14:creationId xmlns:p14="http://schemas.microsoft.com/office/powerpoint/2010/main" val="29624140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ource-serif-pro"/>
              </a:rPr>
              <a:t>he mean </a:t>
            </a:r>
            <a:r>
              <a:rPr lang="en-US" b="0" i="1" dirty="0" err="1">
                <a:solidFill>
                  <a:srgbClr val="242424"/>
                </a:solidFill>
                <a:effectLst/>
                <a:highlight>
                  <a:srgbClr val="FFFFFF"/>
                </a:highlight>
                <a:latin typeface="source-serif-pro"/>
              </a:rPr>
              <a:t>μt</a:t>
            </a:r>
            <a:r>
              <a:rPr lang="en-US" b="0" i="0" dirty="0">
                <a:solidFill>
                  <a:srgbClr val="242424"/>
                </a:solidFill>
                <a:effectLst/>
                <a:highlight>
                  <a:srgbClr val="FFFFFF"/>
                </a:highlight>
                <a:latin typeface="source-serif-pro"/>
              </a:rPr>
              <a:t>​ in a Gaussian distribution indicates where the center of our noise is. </a:t>
            </a:r>
          </a:p>
          <a:p>
            <a:r>
              <a:rPr lang="en-US" b="0" i="0" dirty="0">
                <a:solidFill>
                  <a:srgbClr val="242424"/>
                </a:solidFill>
                <a:effectLst/>
                <a:highlight>
                  <a:srgbClr val="FFFFFF"/>
                </a:highlight>
                <a:latin typeface="source-serif-pro"/>
              </a:rPr>
              <a:t>Note how beta cannot really be greater than 1</a:t>
            </a:r>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158</a:t>
            </a:fld>
            <a:endParaRPr lang="en-US"/>
          </a:p>
        </p:txBody>
      </p:sp>
    </p:spTree>
    <p:extLst>
      <p:ext uri="{BB962C8B-B14F-4D97-AF65-F5344CB8AC3E}">
        <p14:creationId xmlns:p14="http://schemas.microsoft.com/office/powerpoint/2010/main" val="1820598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ource-serif-pro"/>
              </a:rPr>
              <a:t>he mean </a:t>
            </a:r>
            <a:r>
              <a:rPr lang="en-US" b="0" i="1" dirty="0" err="1">
                <a:solidFill>
                  <a:srgbClr val="242424"/>
                </a:solidFill>
                <a:effectLst/>
                <a:highlight>
                  <a:srgbClr val="FFFFFF"/>
                </a:highlight>
                <a:latin typeface="source-serif-pro"/>
              </a:rPr>
              <a:t>μt</a:t>
            </a:r>
            <a:r>
              <a:rPr lang="en-US" b="0" i="0" dirty="0">
                <a:solidFill>
                  <a:srgbClr val="242424"/>
                </a:solidFill>
                <a:effectLst/>
                <a:highlight>
                  <a:srgbClr val="FFFFFF"/>
                </a:highlight>
                <a:latin typeface="source-serif-pro"/>
              </a:rPr>
              <a:t>​ in a Gaussian distribution indicates where the center of our noise is. </a:t>
            </a:r>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159</a:t>
            </a:fld>
            <a:endParaRPr lang="en-US"/>
          </a:p>
        </p:txBody>
      </p:sp>
    </p:spTree>
    <p:extLst>
      <p:ext uri="{BB962C8B-B14F-4D97-AF65-F5344CB8AC3E}">
        <p14:creationId xmlns:p14="http://schemas.microsoft.com/office/powerpoint/2010/main" val="1377271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Aptos (Body)"/>
                  </a:rPr>
                  <a:t>This way, if we normalize our original image </a:t>
                </a:r>
                <a14:m>
                  <m:oMath xmlns:m="http://schemas.openxmlformats.org/officeDocument/2006/math">
                    <m:sSub>
                      <m:sSubPr>
                        <m:ctrlPr>
                          <a:rPr lang="en-US" sz="1200" b="0" i="1" u="none" strike="noStrike" baseline="0" smtClean="0">
                            <a:latin typeface="Cambria Math" panose="02040503050406030204" pitchFamily="18" charset="0"/>
                          </a:rPr>
                        </m:ctrlPr>
                      </m:sSubPr>
                      <m:e>
                        <m:r>
                          <a:rPr lang="en-US" sz="1200" b="0" i="1" u="none" strike="noStrike" baseline="0" smtClean="0">
                            <a:latin typeface="Cambria Math" panose="02040503050406030204" pitchFamily="18" charset="0"/>
                          </a:rPr>
                          <m:t>𝑥</m:t>
                        </m:r>
                      </m:e>
                      <m:sub>
                        <m:r>
                          <a:rPr lang="en-US" sz="1200" b="0" i="1" u="none" strike="noStrike" baseline="0" smtClean="0">
                            <a:latin typeface="Cambria Math" panose="02040503050406030204" pitchFamily="18" charset="0"/>
                          </a:rPr>
                          <m:t>0</m:t>
                        </m:r>
                      </m:sub>
                    </m:sSub>
                  </m:oMath>
                </a14:m>
                <a:r>
                  <a:rPr lang="en-US" sz="1200" b="0" i="0" u="none" strike="noStrike" baseline="0" dirty="0">
                    <a:latin typeface="Aptos (Body)"/>
                  </a:rPr>
                  <a:t> to have zero mean and unit variance, then </a:t>
                </a:r>
                <a14:m>
                  <m:oMath xmlns:m="http://schemas.openxmlformats.org/officeDocument/2006/math">
                    <m:sSub>
                      <m:sSubPr>
                        <m:ctrlPr>
                          <a:rPr lang="en-US" sz="1200" b="0" i="1" u="none" strike="noStrike" baseline="0" smtClean="0">
                            <a:latin typeface="Cambria Math" panose="02040503050406030204" pitchFamily="18" charset="0"/>
                          </a:rPr>
                        </m:ctrlPr>
                      </m:sSubPr>
                      <m:e>
                        <m:r>
                          <a:rPr lang="en-US" sz="1200" b="0" i="1" u="none" strike="noStrike" baseline="0" smtClean="0">
                            <a:latin typeface="Cambria Math" panose="02040503050406030204" pitchFamily="18" charset="0"/>
                          </a:rPr>
                          <m:t>𝑥</m:t>
                        </m:r>
                      </m:e>
                      <m:sub>
                        <m:r>
                          <a:rPr lang="en-US" sz="1200" b="0" i="1" u="none" strike="noStrike" baseline="0" smtClean="0">
                            <a:latin typeface="Cambria Math" panose="02040503050406030204" pitchFamily="18" charset="0"/>
                          </a:rPr>
                          <m:t>𝑇</m:t>
                        </m:r>
                      </m:sub>
                    </m:sSub>
                  </m:oMath>
                </a14:m>
                <a:r>
                  <a:rPr lang="en-US" sz="1200" b="0" i="1" u="none" strike="noStrike" baseline="0" dirty="0">
                    <a:latin typeface="Aptos (Body)"/>
                  </a:rPr>
                  <a:t> </a:t>
                </a:r>
                <a:r>
                  <a:rPr lang="en-US" sz="1200" b="0" i="0" u="none" strike="noStrike" baseline="0" dirty="0">
                    <a:latin typeface="Aptos (Body)"/>
                  </a:rPr>
                  <a:t>will approximate a standard Gaussian distribution for large enough </a:t>
                </a:r>
                <a14:m>
                  <m:oMath xmlns:m="http://schemas.openxmlformats.org/officeDocument/2006/math">
                    <m:sSub>
                      <m:sSubPr>
                        <m:ctrlPr>
                          <a:rPr lang="en-US" sz="1200" b="0" i="1" u="none" strike="noStrike" baseline="0" dirty="0" smtClean="0">
                            <a:latin typeface="Cambria Math" panose="02040503050406030204" pitchFamily="18" charset="0"/>
                          </a:rPr>
                        </m:ctrlPr>
                      </m:sSubPr>
                      <m:e>
                        <m:r>
                          <a:rPr lang="en-US" sz="1200" b="0" i="1" u="none" strike="noStrike" baseline="0" dirty="0" smtClean="0">
                            <a:latin typeface="Cambria Math" panose="02040503050406030204" pitchFamily="18" charset="0"/>
                          </a:rPr>
                          <m:t>𝑥</m:t>
                        </m:r>
                      </m:e>
                      <m:sub>
                        <m:r>
                          <a:rPr lang="en-US" sz="1200" b="0" i="1" u="none" strike="noStrike" baseline="0" dirty="0" smtClean="0">
                            <a:latin typeface="Cambria Math" panose="02040503050406030204" pitchFamily="18" charset="0"/>
                          </a:rPr>
                          <m:t>𝑇</m:t>
                        </m:r>
                      </m:sub>
                    </m:sSub>
                  </m:oMath>
                </a14:m>
                <a:r>
                  <a:rPr lang="en-US" sz="1200" b="0" i="0" u="none" strike="noStrike" baseline="0" dirty="0">
                    <a:latin typeface="Aptos (Body)"/>
                  </a:rPr>
                  <a:t> (by induction)</a:t>
                </a:r>
                <a:endParaRPr lang="en-US" sz="1200" dirty="0">
                  <a:latin typeface="Aptos (Body)"/>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Aptos (Body)"/>
                  </a:rPr>
                  <a:t>This way, if we normalize our original image </a:t>
                </a:r>
                <a:r>
                  <a:rPr lang="en-US" sz="1200" b="0" i="0" u="none" strike="noStrike" baseline="0">
                    <a:latin typeface="Cambria Math" panose="02040503050406030204" pitchFamily="18" charset="0"/>
                  </a:rPr>
                  <a:t>𝑥_0</a:t>
                </a:r>
                <a:r>
                  <a:rPr lang="en-US" sz="1200" b="0" i="0" u="none" strike="noStrike" baseline="0" dirty="0">
                    <a:latin typeface="Aptos (Body)"/>
                  </a:rPr>
                  <a:t> to have zero mean and unit variance, then </a:t>
                </a:r>
                <a:r>
                  <a:rPr lang="en-US" sz="1200" b="0" i="0" u="none" strike="noStrike" baseline="0">
                    <a:latin typeface="Cambria Math" panose="02040503050406030204" pitchFamily="18" charset="0"/>
                  </a:rPr>
                  <a:t>𝑥_𝑇</a:t>
                </a:r>
                <a:r>
                  <a:rPr lang="en-US" sz="1200" b="0" i="1" u="none" strike="noStrike" baseline="0" dirty="0">
                    <a:latin typeface="Aptos (Body)"/>
                  </a:rPr>
                  <a:t> </a:t>
                </a:r>
                <a:r>
                  <a:rPr lang="en-US" sz="1200" b="0" i="0" u="none" strike="noStrike" baseline="0" dirty="0">
                    <a:latin typeface="Aptos (Body)"/>
                  </a:rPr>
                  <a:t>will approximate a standard Gaussian distribution for large enough </a:t>
                </a:r>
                <a:r>
                  <a:rPr lang="en-US" sz="1200" b="0" i="0" u="none" strike="noStrike" baseline="0" dirty="0">
                    <a:latin typeface="Cambria Math" panose="02040503050406030204" pitchFamily="18" charset="0"/>
                  </a:rPr>
                  <a:t>𝑥_𝑇</a:t>
                </a:r>
                <a:r>
                  <a:rPr lang="en-US" sz="1200" b="0" i="0" u="none" strike="noStrike" baseline="0" dirty="0">
                    <a:latin typeface="Aptos (Body)"/>
                  </a:rPr>
                  <a:t> (by induction)</a:t>
                </a:r>
                <a:endParaRPr lang="en-US" sz="1200" dirty="0">
                  <a:latin typeface="Aptos (Body)"/>
                </a:endParaRPr>
              </a:p>
            </p:txBody>
          </p:sp>
        </mc:Fallback>
      </mc:AlternateContent>
      <p:sp>
        <p:nvSpPr>
          <p:cNvPr id="4" name="Slide Number Placeholder 3"/>
          <p:cNvSpPr>
            <a:spLocks noGrp="1"/>
          </p:cNvSpPr>
          <p:nvPr>
            <p:ph type="sldNum" sz="quarter" idx="5"/>
          </p:nvPr>
        </p:nvSpPr>
        <p:spPr/>
        <p:txBody>
          <a:bodyPr/>
          <a:lstStyle/>
          <a:p>
            <a:fld id="{0C72C96D-75E9-49E0-9D58-9E4C7F041071}" type="slidenum">
              <a:rPr lang="en-US" smtClean="0"/>
              <a:t>160</a:t>
            </a:fld>
            <a:endParaRPr lang="en-US"/>
          </a:p>
        </p:txBody>
      </p:sp>
    </p:spTree>
    <p:extLst>
      <p:ext uri="{BB962C8B-B14F-4D97-AF65-F5344CB8AC3E}">
        <p14:creationId xmlns:p14="http://schemas.microsoft.com/office/powerpoint/2010/main" val="356446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ource-serif-pro"/>
              </a:rPr>
              <a:t>The mean </a:t>
            </a:r>
            <a:r>
              <a:rPr lang="en-US" b="0" i="1" dirty="0" err="1">
                <a:solidFill>
                  <a:srgbClr val="242424"/>
                </a:solidFill>
                <a:effectLst/>
                <a:highlight>
                  <a:srgbClr val="FFFFFF"/>
                </a:highlight>
                <a:latin typeface="source-serif-pro"/>
              </a:rPr>
              <a:t>μt</a:t>
            </a:r>
            <a:r>
              <a:rPr lang="en-US" b="0" i="0" dirty="0">
                <a:solidFill>
                  <a:srgbClr val="242424"/>
                </a:solidFill>
                <a:effectLst/>
                <a:highlight>
                  <a:srgbClr val="FFFFFF"/>
                </a:highlight>
                <a:latin typeface="source-serif-pro"/>
              </a:rPr>
              <a:t>​ in a Gaussian distribution indicates where the center of our noise is. </a:t>
            </a:r>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161</a:t>
            </a:fld>
            <a:endParaRPr lang="en-US"/>
          </a:p>
        </p:txBody>
      </p:sp>
    </p:spTree>
    <p:extLst>
      <p:ext uri="{BB962C8B-B14F-4D97-AF65-F5344CB8AC3E}">
        <p14:creationId xmlns:p14="http://schemas.microsoft.com/office/powerpoint/2010/main" val="1842318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ource-serif-pro"/>
              </a:rPr>
              <a:t>he mean </a:t>
            </a:r>
            <a:r>
              <a:rPr lang="en-US" b="0" i="1" dirty="0" err="1">
                <a:solidFill>
                  <a:srgbClr val="242424"/>
                </a:solidFill>
                <a:effectLst/>
                <a:highlight>
                  <a:srgbClr val="FFFFFF"/>
                </a:highlight>
                <a:latin typeface="source-serif-pro"/>
              </a:rPr>
              <a:t>μt</a:t>
            </a:r>
            <a:r>
              <a:rPr lang="en-US" b="0" i="0" dirty="0">
                <a:solidFill>
                  <a:srgbClr val="242424"/>
                </a:solidFill>
                <a:effectLst/>
                <a:highlight>
                  <a:srgbClr val="FFFFFF"/>
                </a:highlight>
                <a:latin typeface="source-serif-pro"/>
              </a:rPr>
              <a:t>​ in a Gaussian distribution indicates where the center of our noise is. </a:t>
            </a:r>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162</a:t>
            </a:fld>
            <a:endParaRPr lang="en-US"/>
          </a:p>
        </p:txBody>
      </p:sp>
    </p:spTree>
    <p:extLst>
      <p:ext uri="{BB962C8B-B14F-4D97-AF65-F5344CB8AC3E}">
        <p14:creationId xmlns:p14="http://schemas.microsoft.com/office/powerpoint/2010/main" val="345075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use </a:t>
            </a:r>
            <a:r>
              <a:rPr lang="en-US" err="1"/>
              <a:t>decoder_output</a:t>
            </a:r>
            <a:r>
              <a:rPr lang="en-US"/>
              <a:t> later</a:t>
            </a:r>
          </a:p>
          <a:p>
            <a:endParaRPr lang="en-US"/>
          </a:p>
          <a:p>
            <a:r>
              <a:rPr lang="en-US" b="0" i="0" err="1">
                <a:solidFill>
                  <a:srgbClr val="FFFFFF"/>
                </a:solidFill>
                <a:effectLst/>
                <a:latin typeface="Nunito" panose="020F0502020204030204" pitchFamily="2" charset="0"/>
              </a:rPr>
              <a:t>numpy.prod</a:t>
            </a:r>
            <a:r>
              <a:rPr lang="en-US" b="0" i="0">
                <a:solidFill>
                  <a:srgbClr val="FFFFFF"/>
                </a:solidFill>
                <a:effectLst/>
                <a:latin typeface="Nunito" panose="020F0502020204030204" pitchFamily="2" charset="0"/>
              </a:rPr>
              <a:t>() returns the product of array elements over a given axis. We want to have the same number of inputs as outputs of the previous step. [for us is 2 in input, and a lot in output]</a:t>
            </a:r>
          </a:p>
          <a:p>
            <a:r>
              <a:rPr lang="en-US" b="0" i="0" err="1">
                <a:solidFill>
                  <a:srgbClr val="FFFFFF"/>
                </a:solidFill>
                <a:effectLst/>
                <a:latin typeface="Nunito" panose="020F0502020204030204" pitchFamily="2" charset="0"/>
              </a:rPr>
              <a:t>Layers.Reshape</a:t>
            </a:r>
            <a:r>
              <a:rPr lang="en-US" b="0" i="0">
                <a:solidFill>
                  <a:srgbClr val="FFFFFF"/>
                </a:solidFill>
                <a:effectLst/>
                <a:latin typeface="Nunito" panose="020F0502020204030204" pitchFamily="2" charset="0"/>
              </a:rPr>
              <a:t> will reshape the inputs to the given parameter value [input of what comes next, Conv2DT]</a:t>
            </a:r>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16</a:t>
            </a:fld>
            <a:endParaRPr lang="en-US"/>
          </a:p>
        </p:txBody>
      </p:sp>
    </p:spTree>
    <p:extLst>
      <p:ext uri="{BB962C8B-B14F-4D97-AF65-F5344CB8AC3E}">
        <p14:creationId xmlns:p14="http://schemas.microsoft.com/office/powerpoint/2010/main" val="4631009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ource-serif-pro"/>
              </a:rPr>
              <a:t>he mean </a:t>
            </a:r>
            <a:r>
              <a:rPr lang="en-US" b="0" i="1" dirty="0" err="1">
                <a:solidFill>
                  <a:srgbClr val="242424"/>
                </a:solidFill>
                <a:effectLst/>
                <a:highlight>
                  <a:srgbClr val="FFFFFF"/>
                </a:highlight>
                <a:latin typeface="source-serif-pro"/>
              </a:rPr>
              <a:t>μt</a:t>
            </a:r>
            <a:r>
              <a:rPr lang="en-US" b="0" i="0" dirty="0">
                <a:solidFill>
                  <a:srgbClr val="242424"/>
                </a:solidFill>
                <a:effectLst/>
                <a:highlight>
                  <a:srgbClr val="FFFFFF"/>
                </a:highlight>
                <a:latin typeface="source-serif-pro"/>
              </a:rPr>
              <a:t>​ in a Gaussian distribution indicates where the center of our noise is. </a:t>
            </a:r>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163</a:t>
            </a:fld>
            <a:endParaRPr lang="en-US"/>
          </a:p>
        </p:txBody>
      </p:sp>
    </p:spTree>
    <p:extLst>
      <p:ext uri="{BB962C8B-B14F-4D97-AF65-F5344CB8AC3E}">
        <p14:creationId xmlns:p14="http://schemas.microsoft.com/office/powerpoint/2010/main" val="12724941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166</a:t>
            </a:fld>
            <a:endParaRPr lang="en-US"/>
          </a:p>
        </p:txBody>
      </p:sp>
    </p:spTree>
    <p:extLst>
      <p:ext uri="{BB962C8B-B14F-4D97-AF65-F5344CB8AC3E}">
        <p14:creationId xmlns:p14="http://schemas.microsoft.com/office/powerpoint/2010/main" val="26239511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167</a:t>
            </a:fld>
            <a:endParaRPr lang="en-US"/>
          </a:p>
        </p:txBody>
      </p:sp>
    </p:spTree>
    <p:extLst>
      <p:ext uri="{BB962C8B-B14F-4D97-AF65-F5344CB8AC3E}">
        <p14:creationId xmlns:p14="http://schemas.microsoft.com/office/powerpoint/2010/main" val="20122809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new model 2024</a:t>
            </a:r>
          </a:p>
          <a:p>
            <a:r>
              <a:rPr lang="en-US" dirty="0"/>
              <a:t>Down, DallE3</a:t>
            </a:r>
          </a:p>
        </p:txBody>
      </p:sp>
      <p:sp>
        <p:nvSpPr>
          <p:cNvPr id="4" name="Slide Number Placeholder 3"/>
          <p:cNvSpPr>
            <a:spLocks noGrp="1"/>
          </p:cNvSpPr>
          <p:nvPr>
            <p:ph type="sldNum" sz="quarter" idx="5"/>
          </p:nvPr>
        </p:nvSpPr>
        <p:spPr/>
        <p:txBody>
          <a:bodyPr/>
          <a:lstStyle/>
          <a:p>
            <a:fld id="{0C72C96D-75E9-49E0-9D58-9E4C7F041071}" type="slidenum">
              <a:rPr lang="en-US" smtClean="0"/>
              <a:t>168</a:t>
            </a:fld>
            <a:endParaRPr lang="en-US"/>
          </a:p>
        </p:txBody>
      </p:sp>
    </p:spTree>
    <p:extLst>
      <p:ext uri="{BB962C8B-B14F-4D97-AF65-F5344CB8AC3E}">
        <p14:creationId xmlns:p14="http://schemas.microsoft.com/office/powerpoint/2010/main" val="7505965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parameter for epsilon is the one that allows the variance to remain 1 (similar as the proof in the previous slide)</a:t>
            </a:r>
          </a:p>
        </p:txBody>
      </p:sp>
      <p:sp>
        <p:nvSpPr>
          <p:cNvPr id="4" name="Slide Number Placeholder 3"/>
          <p:cNvSpPr>
            <a:spLocks noGrp="1"/>
          </p:cNvSpPr>
          <p:nvPr>
            <p:ph type="sldNum" sz="quarter" idx="5"/>
          </p:nvPr>
        </p:nvSpPr>
        <p:spPr/>
        <p:txBody>
          <a:bodyPr/>
          <a:lstStyle/>
          <a:p>
            <a:fld id="{0C72C96D-75E9-49E0-9D58-9E4C7F041071}" type="slidenum">
              <a:rPr lang="en-US" smtClean="0"/>
              <a:t>170</a:t>
            </a:fld>
            <a:endParaRPr lang="en-US"/>
          </a:p>
        </p:txBody>
      </p:sp>
    </p:spTree>
    <p:extLst>
      <p:ext uri="{BB962C8B-B14F-4D97-AF65-F5344CB8AC3E}">
        <p14:creationId xmlns:p14="http://schemas.microsoft.com/office/powerpoint/2010/main" val="36429631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linear schedule comes from the original paper (Ho et al., 2020)</a:t>
            </a:r>
          </a:p>
        </p:txBody>
      </p:sp>
      <p:sp>
        <p:nvSpPr>
          <p:cNvPr id="4" name="Slide Number Placeholder 3"/>
          <p:cNvSpPr>
            <a:spLocks noGrp="1"/>
          </p:cNvSpPr>
          <p:nvPr>
            <p:ph type="sldNum" sz="quarter" idx="5"/>
          </p:nvPr>
        </p:nvSpPr>
        <p:spPr/>
        <p:txBody>
          <a:bodyPr/>
          <a:lstStyle/>
          <a:p>
            <a:fld id="{0C72C96D-75E9-49E0-9D58-9E4C7F041071}" type="slidenum">
              <a:rPr lang="en-US" smtClean="0"/>
              <a:t>172</a:t>
            </a:fld>
            <a:endParaRPr lang="en-US"/>
          </a:p>
        </p:txBody>
      </p:sp>
    </p:spTree>
    <p:extLst>
      <p:ext uri="{BB962C8B-B14F-4D97-AF65-F5344CB8AC3E}">
        <p14:creationId xmlns:p14="http://schemas.microsoft.com/office/powerpoint/2010/main" val="31552259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equation is a simplified version of the actual cosine diffusion schedule used in the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authors also add an offset term and scaling to prevent the noising steps from being too small at the beginning of the diffusion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we did this for the second term: cos^2(x) + sin^2(x) – cos^2(x) = sin^2(x)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Multiplying by pi/2 makes the swift from 1 to -1 slower</a:t>
            </a:r>
          </a:p>
          <a:p>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174</a:t>
            </a:fld>
            <a:endParaRPr lang="en-US"/>
          </a:p>
        </p:txBody>
      </p:sp>
    </p:spTree>
    <p:extLst>
      <p:ext uri="{BB962C8B-B14F-4D97-AF65-F5344CB8AC3E}">
        <p14:creationId xmlns:p14="http://schemas.microsoft.com/office/powerpoint/2010/main" val="37997511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authors also add an offset term and scaling to prevent the noising steps from being too small at the beginning of the diffusion process</a:t>
            </a:r>
          </a:p>
          <a:p>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175</a:t>
            </a:fld>
            <a:endParaRPr lang="en-US"/>
          </a:p>
        </p:txBody>
      </p:sp>
    </p:spTree>
    <p:extLst>
      <p:ext uri="{BB962C8B-B14F-4D97-AF65-F5344CB8AC3E}">
        <p14:creationId xmlns:p14="http://schemas.microsoft.com/office/powerpoint/2010/main" val="9245554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Offset_cosine</a:t>
            </a:r>
            <a:r>
              <a:rPr lang="en-US" dirty="0"/>
              <a:t> was actually used in the paper that introduced the cosine schedule</a:t>
            </a:r>
          </a:p>
          <a:p>
            <a:endParaRPr lang="en-US" dirty="0"/>
          </a:p>
          <a:p>
            <a:r>
              <a:rPr lang="en-US" dirty="0"/>
              <a:t>At the beginning you have less noise and mainly signal, then the opposite because you reach the end where it should look mainly noisy</a:t>
            </a:r>
          </a:p>
        </p:txBody>
      </p:sp>
      <p:sp>
        <p:nvSpPr>
          <p:cNvPr id="4" name="Slide Number Placeholder 3"/>
          <p:cNvSpPr>
            <a:spLocks noGrp="1"/>
          </p:cNvSpPr>
          <p:nvPr>
            <p:ph type="sldNum" sz="quarter" idx="5"/>
          </p:nvPr>
        </p:nvSpPr>
        <p:spPr/>
        <p:txBody>
          <a:bodyPr/>
          <a:lstStyle/>
          <a:p>
            <a:fld id="{0C72C96D-75E9-49E0-9D58-9E4C7F041071}" type="slidenum">
              <a:rPr lang="en-US" smtClean="0"/>
              <a:t>176</a:t>
            </a:fld>
            <a:endParaRPr lang="en-US"/>
          </a:p>
        </p:txBody>
      </p:sp>
    </p:spTree>
    <p:extLst>
      <p:ext uri="{BB962C8B-B14F-4D97-AF65-F5344CB8AC3E}">
        <p14:creationId xmlns:p14="http://schemas.microsoft.com/office/powerpoint/2010/main" val="7364840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Offset_cosine</a:t>
            </a:r>
            <a:r>
              <a:rPr lang="en-US" dirty="0"/>
              <a:t> was actually used in the paper that introduced the cosine schedule</a:t>
            </a:r>
          </a:p>
        </p:txBody>
      </p:sp>
      <p:sp>
        <p:nvSpPr>
          <p:cNvPr id="4" name="Slide Number Placeholder 3"/>
          <p:cNvSpPr>
            <a:spLocks noGrp="1"/>
          </p:cNvSpPr>
          <p:nvPr>
            <p:ph type="sldNum" sz="quarter" idx="5"/>
          </p:nvPr>
        </p:nvSpPr>
        <p:spPr/>
        <p:txBody>
          <a:bodyPr/>
          <a:lstStyle/>
          <a:p>
            <a:fld id="{0C72C96D-75E9-49E0-9D58-9E4C7F041071}" type="slidenum">
              <a:rPr lang="en-US" smtClean="0"/>
              <a:t>177</a:t>
            </a:fld>
            <a:endParaRPr lang="en-US"/>
          </a:p>
        </p:txBody>
      </p:sp>
    </p:spTree>
    <p:extLst>
      <p:ext uri="{BB962C8B-B14F-4D97-AF65-F5344CB8AC3E}">
        <p14:creationId xmlns:p14="http://schemas.microsoft.com/office/powerpoint/2010/main" val="3304003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binary cross-entropy would be between the individual pixels of the original image and the reconstruction</a:t>
            </a:r>
          </a:p>
          <a:p>
            <a:endParaRPr lang="en-US"/>
          </a:p>
        </p:txBody>
      </p:sp>
      <p:sp>
        <p:nvSpPr>
          <p:cNvPr id="4" name="Slide Number Placeholder 3"/>
          <p:cNvSpPr>
            <a:spLocks noGrp="1"/>
          </p:cNvSpPr>
          <p:nvPr>
            <p:ph type="sldNum" sz="quarter" idx="5"/>
          </p:nvPr>
        </p:nvSpPr>
        <p:spPr/>
        <p:txBody>
          <a:bodyPr/>
          <a:lstStyle/>
          <a:p>
            <a:fld id="{0C72C96D-75E9-49E0-9D58-9E4C7F041071}" type="slidenum">
              <a:rPr lang="en-US" smtClean="0"/>
              <a:t>20</a:t>
            </a:fld>
            <a:endParaRPr lang="en-US"/>
          </a:p>
        </p:txBody>
      </p:sp>
    </p:spTree>
    <p:extLst>
      <p:ext uri="{BB962C8B-B14F-4D97-AF65-F5344CB8AC3E}">
        <p14:creationId xmlns:p14="http://schemas.microsoft.com/office/powerpoint/2010/main" val="39264547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I ask you to draw something out of this noise. If it doesn’t look like I want it, you will need to start from scratch again.</a:t>
            </a:r>
          </a:p>
          <a:p>
            <a:r>
              <a:rPr lang="en-US" dirty="0"/>
              <a:t>I can give you a “loss value” that can help change the color of the pixels, so you will improve at every step, but it takes time.</a:t>
            </a:r>
          </a:p>
        </p:txBody>
      </p:sp>
      <p:sp>
        <p:nvSpPr>
          <p:cNvPr id="4" name="Slide Number Placeholder 3"/>
          <p:cNvSpPr>
            <a:spLocks noGrp="1"/>
          </p:cNvSpPr>
          <p:nvPr>
            <p:ph type="sldNum" sz="quarter" idx="5"/>
          </p:nvPr>
        </p:nvSpPr>
        <p:spPr/>
        <p:txBody>
          <a:bodyPr/>
          <a:lstStyle/>
          <a:p>
            <a:fld id="{0C72C96D-75E9-49E0-9D58-9E4C7F041071}" type="slidenum">
              <a:rPr lang="en-US" smtClean="0"/>
              <a:t>180</a:t>
            </a:fld>
            <a:endParaRPr lang="en-US"/>
          </a:p>
        </p:txBody>
      </p:sp>
    </p:spTree>
    <p:extLst>
      <p:ext uri="{BB962C8B-B14F-4D97-AF65-F5344CB8AC3E}">
        <p14:creationId xmlns:p14="http://schemas.microsoft.com/office/powerpoint/2010/main" val="1039054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will take less time, because you have more information around which you draw your output.</a:t>
            </a:r>
          </a:p>
        </p:txBody>
      </p:sp>
      <p:sp>
        <p:nvSpPr>
          <p:cNvPr id="4" name="Slide Number Placeholder 3"/>
          <p:cNvSpPr>
            <a:spLocks noGrp="1"/>
          </p:cNvSpPr>
          <p:nvPr>
            <p:ph type="sldNum" sz="quarter" idx="5"/>
          </p:nvPr>
        </p:nvSpPr>
        <p:spPr/>
        <p:txBody>
          <a:bodyPr/>
          <a:lstStyle/>
          <a:p>
            <a:fld id="{0C72C96D-75E9-49E0-9D58-9E4C7F041071}" type="slidenum">
              <a:rPr lang="en-US" smtClean="0"/>
              <a:t>181</a:t>
            </a:fld>
            <a:endParaRPr lang="en-US"/>
          </a:p>
        </p:txBody>
      </p:sp>
    </p:spTree>
    <p:extLst>
      <p:ext uri="{BB962C8B-B14F-4D97-AF65-F5344CB8AC3E}">
        <p14:creationId xmlns:p14="http://schemas.microsoft.com/office/powerpoint/2010/main" val="3625826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even better!</a:t>
            </a:r>
          </a:p>
        </p:txBody>
      </p:sp>
      <p:sp>
        <p:nvSpPr>
          <p:cNvPr id="4" name="Slide Number Placeholder 3"/>
          <p:cNvSpPr>
            <a:spLocks noGrp="1"/>
          </p:cNvSpPr>
          <p:nvPr>
            <p:ph type="sldNum" sz="quarter" idx="5"/>
          </p:nvPr>
        </p:nvSpPr>
        <p:spPr/>
        <p:txBody>
          <a:bodyPr/>
          <a:lstStyle/>
          <a:p>
            <a:fld id="{0C72C96D-75E9-49E0-9D58-9E4C7F041071}" type="slidenum">
              <a:rPr lang="en-US" smtClean="0"/>
              <a:t>182</a:t>
            </a:fld>
            <a:endParaRPr lang="en-US"/>
          </a:p>
        </p:txBody>
      </p:sp>
    </p:spTree>
    <p:extLst>
      <p:ext uri="{BB962C8B-B14F-4D97-AF65-F5344CB8AC3E}">
        <p14:creationId xmlns:p14="http://schemas.microsoft.com/office/powerpoint/2010/main" val="21054672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Src</a:t>
            </a:r>
            <a:r>
              <a:rPr lang="en-US" dirty="0"/>
              <a:t>: </a:t>
            </a:r>
            <a:r>
              <a:rPr lang="en-US" dirty="0">
                <a:hlinkClick r:id="rId3"/>
              </a:rPr>
              <a:t>Pin on Photoshop For Beginners Photographs (pinterest.com)</a:t>
            </a:r>
            <a:endParaRPr lang="en-US" dirty="0"/>
          </a:p>
          <a:p>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183</a:t>
            </a:fld>
            <a:endParaRPr lang="en-US"/>
          </a:p>
        </p:txBody>
      </p:sp>
    </p:spTree>
    <p:extLst>
      <p:ext uri="{BB962C8B-B14F-4D97-AF65-F5344CB8AC3E}">
        <p14:creationId xmlns:p14="http://schemas.microsoft.com/office/powerpoint/2010/main" val="33624546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A742F-8A58-442D-B7F6-0034CEC98C8F}" type="slidenum">
              <a:rPr lang="en-US" smtClean="0"/>
              <a:t>184</a:t>
            </a:fld>
            <a:endParaRPr lang="en-US"/>
          </a:p>
        </p:txBody>
      </p:sp>
    </p:spTree>
    <p:extLst>
      <p:ext uri="{BB962C8B-B14F-4D97-AF65-F5344CB8AC3E}">
        <p14:creationId xmlns:p14="http://schemas.microsoft.com/office/powerpoint/2010/main" val="29407989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EMA makes the updates for the weights smoother because computes this average after every update</a:t>
            </a:r>
          </a:p>
        </p:txBody>
      </p:sp>
      <p:sp>
        <p:nvSpPr>
          <p:cNvPr id="4" name="Slide Number Placeholder 3"/>
          <p:cNvSpPr>
            <a:spLocks noGrp="1"/>
          </p:cNvSpPr>
          <p:nvPr>
            <p:ph type="sldNum" sz="quarter" idx="5"/>
          </p:nvPr>
        </p:nvSpPr>
        <p:spPr/>
        <p:txBody>
          <a:bodyPr/>
          <a:lstStyle/>
          <a:p>
            <a:fld id="{0C72C96D-75E9-49E0-9D58-9E4C7F041071}" type="slidenum">
              <a:rPr lang="en-US" smtClean="0"/>
              <a:t>185</a:t>
            </a:fld>
            <a:endParaRPr lang="en-US"/>
          </a:p>
        </p:txBody>
      </p:sp>
    </p:spTree>
    <p:extLst>
      <p:ext uri="{BB962C8B-B14F-4D97-AF65-F5344CB8AC3E}">
        <p14:creationId xmlns:p14="http://schemas.microsoft.com/office/powerpoint/2010/main" val="36731814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unlike in a VAE, there are also skip connections between equivalent spatially shaped layers in the </a:t>
            </a:r>
            <a:r>
              <a:rPr lang="en-US" dirty="0" err="1"/>
              <a:t>upsampling</a:t>
            </a:r>
            <a:r>
              <a:rPr lang="en-US" dirty="0"/>
              <a:t> and </a:t>
            </a:r>
            <a:r>
              <a:rPr lang="en-US" dirty="0" err="1"/>
              <a:t>downsampling</a:t>
            </a:r>
            <a:r>
              <a:rPr lang="en-US" dirty="0"/>
              <a:t> parts of the network</a:t>
            </a:r>
          </a:p>
          <a:p>
            <a:endParaRPr lang="en-US" dirty="0"/>
          </a:p>
          <a:p>
            <a:r>
              <a:rPr lang="en-US" dirty="0"/>
              <a:t>A VAE is sequential; data flows through the network from input to output, one layer after another</a:t>
            </a:r>
          </a:p>
          <a:p>
            <a:r>
              <a:rPr lang="en-US" dirty="0"/>
              <a:t>A U-Net is different, because the skip connections allow information to shortcut parts of the network and flow through to later layers</a:t>
            </a:r>
          </a:p>
          <a:p>
            <a:endParaRPr lang="en-US" dirty="0"/>
          </a:p>
          <a:p>
            <a:r>
              <a:rPr lang="en-US" dirty="0"/>
              <a:t>A U-Net is particularly useful when we want the output to have the same shape as the input</a:t>
            </a:r>
          </a:p>
          <a:p>
            <a:endParaRPr lang="en-US" dirty="0"/>
          </a:p>
          <a:p>
            <a:r>
              <a:rPr lang="en-US" dirty="0"/>
              <a:t>In our diffusion model example, we want to predict the noise added to an image, which has exactly the same shape as the image itself, so a U-Net is the natural choice for the network architecture</a:t>
            </a:r>
          </a:p>
          <a:p>
            <a:endParaRPr lang="en-US" dirty="0"/>
          </a:p>
        </p:txBody>
      </p:sp>
      <p:sp>
        <p:nvSpPr>
          <p:cNvPr id="4" name="Slide Number Placeholder 3"/>
          <p:cNvSpPr>
            <a:spLocks noGrp="1"/>
          </p:cNvSpPr>
          <p:nvPr>
            <p:ph type="sldNum" sz="quarter" idx="5"/>
          </p:nvPr>
        </p:nvSpPr>
        <p:spPr/>
        <p:txBody>
          <a:bodyPr/>
          <a:lstStyle/>
          <a:p>
            <a:fld id="{D33A742F-8A58-442D-B7F6-0034CEC98C8F}" type="slidenum">
              <a:rPr lang="en-US" smtClean="0"/>
              <a:t>187</a:t>
            </a:fld>
            <a:endParaRPr lang="en-US"/>
          </a:p>
        </p:txBody>
      </p:sp>
    </p:spTree>
    <p:extLst>
      <p:ext uri="{BB962C8B-B14F-4D97-AF65-F5344CB8AC3E}">
        <p14:creationId xmlns:p14="http://schemas.microsoft.com/office/powerpoint/2010/main" val="15432985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produces the embedding pattern shown in the figure</a:t>
            </a:r>
          </a:p>
          <a:p>
            <a:endParaRPr lang="en-US" dirty="0"/>
          </a:p>
        </p:txBody>
      </p:sp>
      <p:sp>
        <p:nvSpPr>
          <p:cNvPr id="4" name="Slide Number Placeholder 3"/>
          <p:cNvSpPr>
            <a:spLocks noGrp="1"/>
          </p:cNvSpPr>
          <p:nvPr>
            <p:ph type="sldNum" sz="quarter" idx="5"/>
          </p:nvPr>
        </p:nvSpPr>
        <p:spPr/>
        <p:txBody>
          <a:bodyPr/>
          <a:lstStyle/>
          <a:p>
            <a:fld id="{D33A742F-8A58-442D-B7F6-0034CEC98C8F}" type="slidenum">
              <a:rPr lang="en-US" smtClean="0"/>
              <a:t>190</a:t>
            </a:fld>
            <a:endParaRPr lang="en-US"/>
          </a:p>
        </p:txBody>
      </p:sp>
    </p:spTree>
    <p:extLst>
      <p:ext uri="{BB962C8B-B14F-4D97-AF65-F5344CB8AC3E}">
        <p14:creationId xmlns:p14="http://schemas.microsoft.com/office/powerpoint/2010/main" val="20833105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A742F-8A58-442D-B7F6-0034CEC98C8F}" type="slidenum">
              <a:rPr lang="en-US" smtClean="0"/>
              <a:t>192</a:t>
            </a:fld>
            <a:endParaRPr lang="en-US"/>
          </a:p>
        </p:txBody>
      </p:sp>
    </p:spTree>
    <p:extLst>
      <p:ext uri="{BB962C8B-B14F-4D97-AF65-F5344CB8AC3E}">
        <p14:creationId xmlns:p14="http://schemas.microsoft.com/office/powerpoint/2010/main" val="925969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72C96D-75E9-49E0-9D58-9E4C7F041071}" type="slidenum">
              <a:rPr lang="en-US" smtClean="0"/>
              <a:t>195</a:t>
            </a:fld>
            <a:endParaRPr lang="en-US"/>
          </a:p>
        </p:txBody>
      </p:sp>
    </p:spTree>
    <p:extLst>
      <p:ext uri="{BB962C8B-B14F-4D97-AF65-F5344CB8AC3E}">
        <p14:creationId xmlns:p14="http://schemas.microsoft.com/office/powerpoint/2010/main" val="1378620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loss is between the image it should be and what the model outputs</a:t>
            </a:r>
          </a:p>
          <a:p>
            <a:r>
              <a:rPr lang="en-US"/>
              <a:t>Note that </a:t>
            </a:r>
            <a:r>
              <a:rPr lang="en-US" err="1"/>
              <a:t>binary_cross_entropy</a:t>
            </a:r>
            <a:r>
              <a:rPr lang="en-US"/>
              <a:t> can be used only if the values are scaled between 0 and 1</a:t>
            </a:r>
          </a:p>
        </p:txBody>
      </p:sp>
      <p:sp>
        <p:nvSpPr>
          <p:cNvPr id="4" name="Slide Number Placeholder 3"/>
          <p:cNvSpPr>
            <a:spLocks noGrp="1"/>
          </p:cNvSpPr>
          <p:nvPr>
            <p:ph type="sldNum" sz="quarter" idx="5"/>
          </p:nvPr>
        </p:nvSpPr>
        <p:spPr/>
        <p:txBody>
          <a:bodyPr/>
          <a:lstStyle/>
          <a:p>
            <a:fld id="{0C72C96D-75E9-49E0-9D58-9E4C7F041071}" type="slidenum">
              <a:rPr lang="en-US" smtClean="0"/>
              <a:t>21</a:t>
            </a:fld>
            <a:endParaRPr lang="en-US"/>
          </a:p>
        </p:txBody>
      </p:sp>
    </p:spTree>
    <p:extLst>
      <p:ext uri="{BB962C8B-B14F-4D97-AF65-F5344CB8AC3E}">
        <p14:creationId xmlns:p14="http://schemas.microsoft.com/office/powerpoint/2010/main" val="13071175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 from Song et al., 2020</a:t>
            </a:r>
          </a:p>
        </p:txBody>
      </p:sp>
      <p:sp>
        <p:nvSpPr>
          <p:cNvPr id="4" name="Slide Number Placeholder 3"/>
          <p:cNvSpPr>
            <a:spLocks noGrp="1"/>
          </p:cNvSpPr>
          <p:nvPr>
            <p:ph type="sldNum" sz="quarter" idx="5"/>
          </p:nvPr>
        </p:nvSpPr>
        <p:spPr/>
        <p:txBody>
          <a:bodyPr/>
          <a:lstStyle/>
          <a:p>
            <a:fld id="{0C72C96D-75E9-49E0-9D58-9E4C7F041071}" type="slidenum">
              <a:rPr lang="en-US" smtClean="0"/>
              <a:t>197</a:t>
            </a:fld>
            <a:endParaRPr lang="en-US"/>
          </a:p>
        </p:txBody>
      </p:sp>
    </p:spTree>
    <p:extLst>
      <p:ext uri="{BB962C8B-B14F-4D97-AF65-F5344CB8AC3E}">
        <p14:creationId xmlns:p14="http://schemas.microsoft.com/office/powerpoint/2010/main" val="23905846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 from Song et al., 2020</a:t>
            </a:r>
          </a:p>
        </p:txBody>
      </p:sp>
      <p:sp>
        <p:nvSpPr>
          <p:cNvPr id="4" name="Slide Number Placeholder 3"/>
          <p:cNvSpPr>
            <a:spLocks noGrp="1"/>
          </p:cNvSpPr>
          <p:nvPr>
            <p:ph type="sldNum" sz="quarter" idx="5"/>
          </p:nvPr>
        </p:nvSpPr>
        <p:spPr/>
        <p:txBody>
          <a:bodyPr/>
          <a:lstStyle/>
          <a:p>
            <a:fld id="{0C72C96D-75E9-49E0-9D58-9E4C7F041071}" type="slidenum">
              <a:rPr lang="en-US" smtClean="0"/>
              <a:t>198</a:t>
            </a:fld>
            <a:endParaRPr lang="en-US"/>
          </a:p>
        </p:txBody>
      </p:sp>
    </p:spTree>
    <p:extLst>
      <p:ext uri="{BB962C8B-B14F-4D97-AF65-F5344CB8AC3E}">
        <p14:creationId xmlns:p14="http://schemas.microsoft.com/office/powerpoint/2010/main" val="21398249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 from Song et al., 2020</a:t>
            </a:r>
          </a:p>
        </p:txBody>
      </p:sp>
      <p:sp>
        <p:nvSpPr>
          <p:cNvPr id="4" name="Slide Number Placeholder 3"/>
          <p:cNvSpPr>
            <a:spLocks noGrp="1"/>
          </p:cNvSpPr>
          <p:nvPr>
            <p:ph type="sldNum" sz="quarter" idx="5"/>
          </p:nvPr>
        </p:nvSpPr>
        <p:spPr/>
        <p:txBody>
          <a:bodyPr/>
          <a:lstStyle/>
          <a:p>
            <a:fld id="{0C72C96D-75E9-49E0-9D58-9E4C7F041071}" type="slidenum">
              <a:rPr lang="en-US" smtClean="0"/>
              <a:t>199</a:t>
            </a:fld>
            <a:endParaRPr lang="en-US"/>
          </a:p>
        </p:txBody>
      </p:sp>
    </p:spTree>
    <p:extLst>
      <p:ext uri="{BB962C8B-B14F-4D97-AF65-F5344CB8AC3E}">
        <p14:creationId xmlns:p14="http://schemas.microsoft.com/office/powerpoint/2010/main" val="32736033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 from Song et al., 2020</a:t>
            </a:r>
          </a:p>
        </p:txBody>
      </p:sp>
      <p:sp>
        <p:nvSpPr>
          <p:cNvPr id="4" name="Slide Number Placeholder 3"/>
          <p:cNvSpPr>
            <a:spLocks noGrp="1"/>
          </p:cNvSpPr>
          <p:nvPr>
            <p:ph type="sldNum" sz="quarter" idx="5"/>
          </p:nvPr>
        </p:nvSpPr>
        <p:spPr/>
        <p:txBody>
          <a:bodyPr/>
          <a:lstStyle/>
          <a:p>
            <a:fld id="{0C72C96D-75E9-49E0-9D58-9E4C7F041071}" type="slidenum">
              <a:rPr lang="en-US" smtClean="0"/>
              <a:t>200</a:t>
            </a:fld>
            <a:endParaRPr lang="en-US"/>
          </a:p>
        </p:txBody>
      </p:sp>
    </p:spTree>
    <p:extLst>
      <p:ext uri="{BB962C8B-B14F-4D97-AF65-F5344CB8AC3E}">
        <p14:creationId xmlns:p14="http://schemas.microsoft.com/office/powerpoint/2010/main" val="28918876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 from Song et al., 2020</a:t>
            </a:r>
          </a:p>
        </p:txBody>
      </p:sp>
      <p:sp>
        <p:nvSpPr>
          <p:cNvPr id="4" name="Slide Number Placeholder 3"/>
          <p:cNvSpPr>
            <a:spLocks noGrp="1"/>
          </p:cNvSpPr>
          <p:nvPr>
            <p:ph type="sldNum" sz="quarter" idx="5"/>
          </p:nvPr>
        </p:nvSpPr>
        <p:spPr/>
        <p:txBody>
          <a:bodyPr/>
          <a:lstStyle/>
          <a:p>
            <a:fld id="{0C72C96D-75E9-49E0-9D58-9E4C7F041071}" type="slidenum">
              <a:rPr lang="en-US" smtClean="0"/>
              <a:t>201</a:t>
            </a:fld>
            <a:endParaRPr lang="en-US"/>
          </a:p>
        </p:txBody>
      </p:sp>
    </p:spTree>
    <p:extLst>
      <p:ext uri="{BB962C8B-B14F-4D97-AF65-F5344CB8AC3E}">
        <p14:creationId xmlns:p14="http://schemas.microsoft.com/office/powerpoint/2010/main" val="28733581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achieve this using the code inside the </a:t>
            </a:r>
            <a:r>
              <a:rPr lang="en-US" dirty="0" err="1"/>
              <a:t>DiffusionModel</a:t>
            </a:r>
            <a:r>
              <a:rPr lang="en-US" dirty="0"/>
              <a:t> class</a:t>
            </a:r>
          </a:p>
        </p:txBody>
      </p:sp>
      <p:sp>
        <p:nvSpPr>
          <p:cNvPr id="4" name="Slide Number Placeholder 3"/>
          <p:cNvSpPr>
            <a:spLocks noGrp="1"/>
          </p:cNvSpPr>
          <p:nvPr>
            <p:ph type="sldNum" sz="quarter" idx="5"/>
          </p:nvPr>
        </p:nvSpPr>
        <p:spPr/>
        <p:txBody>
          <a:bodyPr/>
          <a:lstStyle/>
          <a:p>
            <a:fld id="{0C72C96D-75E9-49E0-9D58-9E4C7F041071}" type="slidenum">
              <a:rPr lang="en-US" smtClean="0"/>
              <a:t>204</a:t>
            </a:fld>
            <a:endParaRPr lang="en-US"/>
          </a:p>
        </p:txBody>
      </p:sp>
    </p:spTree>
    <p:extLst>
      <p:ext uri="{BB962C8B-B14F-4D97-AF65-F5344CB8AC3E}">
        <p14:creationId xmlns:p14="http://schemas.microsoft.com/office/powerpoint/2010/main" val="2387016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may take some time</a:t>
            </a:r>
          </a:p>
        </p:txBody>
      </p:sp>
      <p:sp>
        <p:nvSpPr>
          <p:cNvPr id="4" name="Slide Number Placeholder 3"/>
          <p:cNvSpPr>
            <a:spLocks noGrp="1"/>
          </p:cNvSpPr>
          <p:nvPr>
            <p:ph type="sldNum" sz="quarter" idx="5"/>
          </p:nvPr>
        </p:nvSpPr>
        <p:spPr/>
        <p:txBody>
          <a:bodyPr/>
          <a:lstStyle/>
          <a:p>
            <a:fld id="{0C72C96D-75E9-49E0-9D58-9E4C7F041071}" type="slidenum">
              <a:rPr lang="en-US" smtClean="0"/>
              <a:t>22</a:t>
            </a:fld>
            <a:endParaRPr lang="en-US"/>
          </a:p>
        </p:txBody>
      </p:sp>
    </p:spTree>
    <p:extLst>
      <p:ext uri="{BB962C8B-B14F-4D97-AF65-F5344CB8AC3E}">
        <p14:creationId xmlns:p14="http://schemas.microsoft.com/office/powerpoint/2010/main" val="7164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7BDC8-4B33-AB0D-1509-01003B5001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99C863-F562-F8D1-4640-00044BACFA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049F08-DA72-1431-197F-A0894F6B7553}"/>
              </a:ext>
            </a:extLst>
          </p:cNvPr>
          <p:cNvSpPr>
            <a:spLocks noGrp="1"/>
          </p:cNvSpPr>
          <p:nvPr>
            <p:ph type="dt" sz="half" idx="10"/>
          </p:nvPr>
        </p:nvSpPr>
        <p:spPr/>
        <p:txBody>
          <a:bodyPr/>
          <a:lstStyle/>
          <a:p>
            <a:fld id="{78184AA7-0A06-478B-B96A-FFD797E8E99A}" type="datetimeFigureOut">
              <a:rPr lang="en-US" smtClean="0"/>
              <a:t>4/18/2024</a:t>
            </a:fld>
            <a:endParaRPr lang="en-US"/>
          </a:p>
        </p:txBody>
      </p:sp>
      <p:sp>
        <p:nvSpPr>
          <p:cNvPr id="5" name="Footer Placeholder 4">
            <a:extLst>
              <a:ext uri="{FF2B5EF4-FFF2-40B4-BE49-F238E27FC236}">
                <a16:creationId xmlns:a16="http://schemas.microsoft.com/office/drawing/2014/main" id="{09CC8061-7CF0-B8D7-0559-E693D6313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02BB3-BCB0-CFCE-935C-61BEA80136F9}"/>
              </a:ext>
            </a:extLst>
          </p:cNvPr>
          <p:cNvSpPr>
            <a:spLocks noGrp="1"/>
          </p:cNvSpPr>
          <p:nvPr>
            <p:ph type="sldNum" sz="quarter" idx="12"/>
          </p:nvPr>
        </p:nvSpPr>
        <p:spPr/>
        <p:txBody>
          <a:bodyPr/>
          <a:lstStyle/>
          <a:p>
            <a:fld id="{FB176DC3-78A2-4A0A-86DE-B31678CCB8C9}" type="slidenum">
              <a:rPr lang="en-US" smtClean="0"/>
              <a:t>‹#›</a:t>
            </a:fld>
            <a:endParaRPr lang="en-US"/>
          </a:p>
        </p:txBody>
      </p:sp>
    </p:spTree>
    <p:extLst>
      <p:ext uri="{BB962C8B-B14F-4D97-AF65-F5344CB8AC3E}">
        <p14:creationId xmlns:p14="http://schemas.microsoft.com/office/powerpoint/2010/main" val="350874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4A7C-96AB-637B-714A-CF6BA84C12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843EE8-D110-F035-8887-B458F52EAA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CFD9E-D6A7-D383-1F23-15412A8236A6}"/>
              </a:ext>
            </a:extLst>
          </p:cNvPr>
          <p:cNvSpPr>
            <a:spLocks noGrp="1"/>
          </p:cNvSpPr>
          <p:nvPr>
            <p:ph type="dt" sz="half" idx="10"/>
          </p:nvPr>
        </p:nvSpPr>
        <p:spPr/>
        <p:txBody>
          <a:bodyPr/>
          <a:lstStyle/>
          <a:p>
            <a:fld id="{78184AA7-0A06-478B-B96A-FFD797E8E99A}" type="datetimeFigureOut">
              <a:rPr lang="en-US" smtClean="0"/>
              <a:t>4/18/2024</a:t>
            </a:fld>
            <a:endParaRPr lang="en-US"/>
          </a:p>
        </p:txBody>
      </p:sp>
      <p:sp>
        <p:nvSpPr>
          <p:cNvPr id="5" name="Footer Placeholder 4">
            <a:extLst>
              <a:ext uri="{FF2B5EF4-FFF2-40B4-BE49-F238E27FC236}">
                <a16:creationId xmlns:a16="http://schemas.microsoft.com/office/drawing/2014/main" id="{0FDFDD66-09D3-FAB2-1D47-F12D95F2A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D06E0-140F-2CF6-5307-1FBAB35F73D6}"/>
              </a:ext>
            </a:extLst>
          </p:cNvPr>
          <p:cNvSpPr>
            <a:spLocks noGrp="1"/>
          </p:cNvSpPr>
          <p:nvPr>
            <p:ph type="sldNum" sz="quarter" idx="12"/>
          </p:nvPr>
        </p:nvSpPr>
        <p:spPr/>
        <p:txBody>
          <a:bodyPr/>
          <a:lstStyle/>
          <a:p>
            <a:fld id="{FB176DC3-78A2-4A0A-86DE-B31678CCB8C9}" type="slidenum">
              <a:rPr lang="en-US" smtClean="0"/>
              <a:t>‹#›</a:t>
            </a:fld>
            <a:endParaRPr lang="en-US"/>
          </a:p>
        </p:txBody>
      </p:sp>
    </p:spTree>
    <p:extLst>
      <p:ext uri="{BB962C8B-B14F-4D97-AF65-F5344CB8AC3E}">
        <p14:creationId xmlns:p14="http://schemas.microsoft.com/office/powerpoint/2010/main" val="584940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AE7E99-1CD1-3967-D141-11C381B031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B0C5EB-D5E9-6031-03A5-D877FB0FA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6DFD8-94A8-BD62-7639-3CA401DA177C}"/>
              </a:ext>
            </a:extLst>
          </p:cNvPr>
          <p:cNvSpPr>
            <a:spLocks noGrp="1"/>
          </p:cNvSpPr>
          <p:nvPr>
            <p:ph type="dt" sz="half" idx="10"/>
          </p:nvPr>
        </p:nvSpPr>
        <p:spPr/>
        <p:txBody>
          <a:bodyPr/>
          <a:lstStyle/>
          <a:p>
            <a:fld id="{78184AA7-0A06-478B-B96A-FFD797E8E99A}" type="datetimeFigureOut">
              <a:rPr lang="en-US" smtClean="0"/>
              <a:t>4/18/2024</a:t>
            </a:fld>
            <a:endParaRPr lang="en-US"/>
          </a:p>
        </p:txBody>
      </p:sp>
      <p:sp>
        <p:nvSpPr>
          <p:cNvPr id="5" name="Footer Placeholder 4">
            <a:extLst>
              <a:ext uri="{FF2B5EF4-FFF2-40B4-BE49-F238E27FC236}">
                <a16:creationId xmlns:a16="http://schemas.microsoft.com/office/drawing/2014/main" id="{EA6F8EA5-B7B5-0EF8-B6F0-CF9684F6C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25283-DA8D-4817-9894-E6DA488FDDA5}"/>
              </a:ext>
            </a:extLst>
          </p:cNvPr>
          <p:cNvSpPr>
            <a:spLocks noGrp="1"/>
          </p:cNvSpPr>
          <p:nvPr>
            <p:ph type="sldNum" sz="quarter" idx="12"/>
          </p:nvPr>
        </p:nvSpPr>
        <p:spPr/>
        <p:txBody>
          <a:bodyPr/>
          <a:lstStyle/>
          <a:p>
            <a:fld id="{FB176DC3-78A2-4A0A-86DE-B31678CCB8C9}" type="slidenum">
              <a:rPr lang="en-US" smtClean="0"/>
              <a:t>‹#›</a:t>
            </a:fld>
            <a:endParaRPr lang="en-US"/>
          </a:p>
        </p:txBody>
      </p:sp>
    </p:spTree>
    <p:extLst>
      <p:ext uri="{BB962C8B-B14F-4D97-AF65-F5344CB8AC3E}">
        <p14:creationId xmlns:p14="http://schemas.microsoft.com/office/powerpoint/2010/main" val="355210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9586-63E6-A08E-C2FD-6AFE45D56B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8588B-D3EE-49F5-45FB-363AA7975A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2EAAE-EF81-DC65-B6ED-6DE5883B19DA}"/>
              </a:ext>
            </a:extLst>
          </p:cNvPr>
          <p:cNvSpPr>
            <a:spLocks noGrp="1"/>
          </p:cNvSpPr>
          <p:nvPr>
            <p:ph type="dt" sz="half" idx="10"/>
          </p:nvPr>
        </p:nvSpPr>
        <p:spPr/>
        <p:txBody>
          <a:bodyPr/>
          <a:lstStyle/>
          <a:p>
            <a:fld id="{78184AA7-0A06-478B-B96A-FFD797E8E99A}" type="datetimeFigureOut">
              <a:rPr lang="en-US" smtClean="0"/>
              <a:t>4/18/2024</a:t>
            </a:fld>
            <a:endParaRPr lang="en-US"/>
          </a:p>
        </p:txBody>
      </p:sp>
      <p:sp>
        <p:nvSpPr>
          <p:cNvPr id="5" name="Footer Placeholder 4">
            <a:extLst>
              <a:ext uri="{FF2B5EF4-FFF2-40B4-BE49-F238E27FC236}">
                <a16:creationId xmlns:a16="http://schemas.microsoft.com/office/drawing/2014/main" id="{EF729915-81A9-9F75-E3C4-C0923C550E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98017-736A-C8AD-F7D7-F940DFC67B3E}"/>
              </a:ext>
            </a:extLst>
          </p:cNvPr>
          <p:cNvSpPr>
            <a:spLocks noGrp="1"/>
          </p:cNvSpPr>
          <p:nvPr>
            <p:ph type="sldNum" sz="quarter" idx="12"/>
          </p:nvPr>
        </p:nvSpPr>
        <p:spPr/>
        <p:txBody>
          <a:bodyPr/>
          <a:lstStyle/>
          <a:p>
            <a:fld id="{FB176DC3-78A2-4A0A-86DE-B31678CCB8C9}" type="slidenum">
              <a:rPr lang="en-US" smtClean="0"/>
              <a:t>‹#›</a:t>
            </a:fld>
            <a:endParaRPr lang="en-US"/>
          </a:p>
        </p:txBody>
      </p:sp>
    </p:spTree>
    <p:extLst>
      <p:ext uri="{BB962C8B-B14F-4D97-AF65-F5344CB8AC3E}">
        <p14:creationId xmlns:p14="http://schemas.microsoft.com/office/powerpoint/2010/main" val="2596119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986D-88DE-DAAE-660E-71086440B1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6FCB77-D214-8D67-77E7-328520D09B0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F1A79C-0D68-399B-F754-95C9F264F837}"/>
              </a:ext>
            </a:extLst>
          </p:cNvPr>
          <p:cNvSpPr>
            <a:spLocks noGrp="1"/>
          </p:cNvSpPr>
          <p:nvPr>
            <p:ph type="dt" sz="half" idx="10"/>
          </p:nvPr>
        </p:nvSpPr>
        <p:spPr/>
        <p:txBody>
          <a:bodyPr/>
          <a:lstStyle/>
          <a:p>
            <a:fld id="{78184AA7-0A06-478B-B96A-FFD797E8E99A}" type="datetimeFigureOut">
              <a:rPr lang="en-US" smtClean="0"/>
              <a:t>4/18/2024</a:t>
            </a:fld>
            <a:endParaRPr lang="en-US"/>
          </a:p>
        </p:txBody>
      </p:sp>
      <p:sp>
        <p:nvSpPr>
          <p:cNvPr id="5" name="Footer Placeholder 4">
            <a:extLst>
              <a:ext uri="{FF2B5EF4-FFF2-40B4-BE49-F238E27FC236}">
                <a16:creationId xmlns:a16="http://schemas.microsoft.com/office/drawing/2014/main" id="{847C33BF-FC59-2159-FFCE-ABFDB124B0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7E7BE-7DB7-1A66-8F67-9E637D9D3F67}"/>
              </a:ext>
            </a:extLst>
          </p:cNvPr>
          <p:cNvSpPr>
            <a:spLocks noGrp="1"/>
          </p:cNvSpPr>
          <p:nvPr>
            <p:ph type="sldNum" sz="quarter" idx="12"/>
          </p:nvPr>
        </p:nvSpPr>
        <p:spPr/>
        <p:txBody>
          <a:bodyPr/>
          <a:lstStyle/>
          <a:p>
            <a:fld id="{FB176DC3-78A2-4A0A-86DE-B31678CCB8C9}" type="slidenum">
              <a:rPr lang="en-US" smtClean="0"/>
              <a:t>‹#›</a:t>
            </a:fld>
            <a:endParaRPr lang="en-US"/>
          </a:p>
        </p:txBody>
      </p:sp>
    </p:spTree>
    <p:extLst>
      <p:ext uri="{BB962C8B-B14F-4D97-AF65-F5344CB8AC3E}">
        <p14:creationId xmlns:p14="http://schemas.microsoft.com/office/powerpoint/2010/main" val="3897819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A30F-8ACA-9A04-1F76-6B0B354F86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AB23D2-A5F7-2A16-2F25-9AEE4DA778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58671D-62B4-B182-C26D-ABBEAF4037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AB7FC3-AE98-0DB4-8EDB-0BAEF1399305}"/>
              </a:ext>
            </a:extLst>
          </p:cNvPr>
          <p:cNvSpPr>
            <a:spLocks noGrp="1"/>
          </p:cNvSpPr>
          <p:nvPr>
            <p:ph type="dt" sz="half" idx="10"/>
          </p:nvPr>
        </p:nvSpPr>
        <p:spPr/>
        <p:txBody>
          <a:bodyPr/>
          <a:lstStyle/>
          <a:p>
            <a:fld id="{78184AA7-0A06-478B-B96A-FFD797E8E99A}" type="datetimeFigureOut">
              <a:rPr lang="en-US" smtClean="0"/>
              <a:t>4/18/2024</a:t>
            </a:fld>
            <a:endParaRPr lang="en-US"/>
          </a:p>
        </p:txBody>
      </p:sp>
      <p:sp>
        <p:nvSpPr>
          <p:cNvPr id="6" name="Footer Placeholder 5">
            <a:extLst>
              <a:ext uri="{FF2B5EF4-FFF2-40B4-BE49-F238E27FC236}">
                <a16:creationId xmlns:a16="http://schemas.microsoft.com/office/drawing/2014/main" id="{704248C6-8B0E-A0A8-F5DD-E6E3887BFD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8DDABC-1563-A581-4357-7B2A2E5B72D1}"/>
              </a:ext>
            </a:extLst>
          </p:cNvPr>
          <p:cNvSpPr>
            <a:spLocks noGrp="1"/>
          </p:cNvSpPr>
          <p:nvPr>
            <p:ph type="sldNum" sz="quarter" idx="12"/>
          </p:nvPr>
        </p:nvSpPr>
        <p:spPr/>
        <p:txBody>
          <a:bodyPr/>
          <a:lstStyle/>
          <a:p>
            <a:fld id="{FB176DC3-78A2-4A0A-86DE-B31678CCB8C9}" type="slidenum">
              <a:rPr lang="en-US" smtClean="0"/>
              <a:t>‹#›</a:t>
            </a:fld>
            <a:endParaRPr lang="en-US"/>
          </a:p>
        </p:txBody>
      </p:sp>
    </p:spTree>
    <p:extLst>
      <p:ext uri="{BB962C8B-B14F-4D97-AF65-F5344CB8AC3E}">
        <p14:creationId xmlns:p14="http://schemas.microsoft.com/office/powerpoint/2010/main" val="393933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7DE2-CBCB-E055-116B-942122CF7D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2E7CFD-44CD-6E30-4042-7A4A004BFD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CFDBA1-BA78-8ADA-9DB9-19861122E2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7BE655-EA19-5B5F-47BC-4583AEAD76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780102-9586-66F4-30DB-FA16706F85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B3CA40-4773-B304-A0EA-FC6844E33855}"/>
              </a:ext>
            </a:extLst>
          </p:cNvPr>
          <p:cNvSpPr>
            <a:spLocks noGrp="1"/>
          </p:cNvSpPr>
          <p:nvPr>
            <p:ph type="dt" sz="half" idx="10"/>
          </p:nvPr>
        </p:nvSpPr>
        <p:spPr/>
        <p:txBody>
          <a:bodyPr/>
          <a:lstStyle/>
          <a:p>
            <a:fld id="{78184AA7-0A06-478B-B96A-FFD797E8E99A}" type="datetimeFigureOut">
              <a:rPr lang="en-US" smtClean="0"/>
              <a:t>4/18/2024</a:t>
            </a:fld>
            <a:endParaRPr lang="en-US"/>
          </a:p>
        </p:txBody>
      </p:sp>
      <p:sp>
        <p:nvSpPr>
          <p:cNvPr id="8" name="Footer Placeholder 7">
            <a:extLst>
              <a:ext uri="{FF2B5EF4-FFF2-40B4-BE49-F238E27FC236}">
                <a16:creationId xmlns:a16="http://schemas.microsoft.com/office/drawing/2014/main" id="{C259333D-157C-6A9C-B733-63FC70AE46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674C11-09BF-16D2-D722-AB1510C294BF}"/>
              </a:ext>
            </a:extLst>
          </p:cNvPr>
          <p:cNvSpPr>
            <a:spLocks noGrp="1"/>
          </p:cNvSpPr>
          <p:nvPr>
            <p:ph type="sldNum" sz="quarter" idx="12"/>
          </p:nvPr>
        </p:nvSpPr>
        <p:spPr/>
        <p:txBody>
          <a:bodyPr/>
          <a:lstStyle/>
          <a:p>
            <a:fld id="{FB176DC3-78A2-4A0A-86DE-B31678CCB8C9}" type="slidenum">
              <a:rPr lang="en-US" smtClean="0"/>
              <a:t>‹#›</a:t>
            </a:fld>
            <a:endParaRPr lang="en-US"/>
          </a:p>
        </p:txBody>
      </p:sp>
    </p:spTree>
    <p:extLst>
      <p:ext uri="{BB962C8B-B14F-4D97-AF65-F5344CB8AC3E}">
        <p14:creationId xmlns:p14="http://schemas.microsoft.com/office/powerpoint/2010/main" val="18118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408F-07D3-47AB-AD60-A9856DD8D5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0B6F84-7C18-D7F5-F3BF-F102E2FA75FD}"/>
              </a:ext>
            </a:extLst>
          </p:cNvPr>
          <p:cNvSpPr>
            <a:spLocks noGrp="1"/>
          </p:cNvSpPr>
          <p:nvPr>
            <p:ph type="dt" sz="half" idx="10"/>
          </p:nvPr>
        </p:nvSpPr>
        <p:spPr/>
        <p:txBody>
          <a:bodyPr/>
          <a:lstStyle/>
          <a:p>
            <a:fld id="{78184AA7-0A06-478B-B96A-FFD797E8E99A}" type="datetimeFigureOut">
              <a:rPr lang="en-US" smtClean="0"/>
              <a:t>4/18/2024</a:t>
            </a:fld>
            <a:endParaRPr lang="en-US"/>
          </a:p>
        </p:txBody>
      </p:sp>
      <p:sp>
        <p:nvSpPr>
          <p:cNvPr id="4" name="Footer Placeholder 3">
            <a:extLst>
              <a:ext uri="{FF2B5EF4-FFF2-40B4-BE49-F238E27FC236}">
                <a16:creationId xmlns:a16="http://schemas.microsoft.com/office/drawing/2014/main" id="{E0D356F2-A239-F24A-250E-90D017EF30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489C6A-CCDE-1FD1-1B04-D2EF655DC818}"/>
              </a:ext>
            </a:extLst>
          </p:cNvPr>
          <p:cNvSpPr>
            <a:spLocks noGrp="1"/>
          </p:cNvSpPr>
          <p:nvPr>
            <p:ph type="sldNum" sz="quarter" idx="12"/>
          </p:nvPr>
        </p:nvSpPr>
        <p:spPr/>
        <p:txBody>
          <a:bodyPr/>
          <a:lstStyle/>
          <a:p>
            <a:fld id="{FB176DC3-78A2-4A0A-86DE-B31678CCB8C9}" type="slidenum">
              <a:rPr lang="en-US" smtClean="0"/>
              <a:t>‹#›</a:t>
            </a:fld>
            <a:endParaRPr lang="en-US"/>
          </a:p>
        </p:txBody>
      </p:sp>
    </p:spTree>
    <p:extLst>
      <p:ext uri="{BB962C8B-B14F-4D97-AF65-F5344CB8AC3E}">
        <p14:creationId xmlns:p14="http://schemas.microsoft.com/office/powerpoint/2010/main" val="1910145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8FD0ED-12BA-F397-30F9-C3EBFFBC499D}"/>
              </a:ext>
            </a:extLst>
          </p:cNvPr>
          <p:cNvSpPr>
            <a:spLocks noGrp="1"/>
          </p:cNvSpPr>
          <p:nvPr>
            <p:ph type="dt" sz="half" idx="10"/>
          </p:nvPr>
        </p:nvSpPr>
        <p:spPr/>
        <p:txBody>
          <a:bodyPr/>
          <a:lstStyle/>
          <a:p>
            <a:fld id="{78184AA7-0A06-478B-B96A-FFD797E8E99A}" type="datetimeFigureOut">
              <a:rPr lang="en-US" smtClean="0"/>
              <a:t>4/18/2024</a:t>
            </a:fld>
            <a:endParaRPr lang="en-US"/>
          </a:p>
        </p:txBody>
      </p:sp>
      <p:sp>
        <p:nvSpPr>
          <p:cNvPr id="3" name="Footer Placeholder 2">
            <a:extLst>
              <a:ext uri="{FF2B5EF4-FFF2-40B4-BE49-F238E27FC236}">
                <a16:creationId xmlns:a16="http://schemas.microsoft.com/office/drawing/2014/main" id="{097AE3D2-F0B7-C866-45A0-096CEDE4F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7B6044-ECDD-2B04-8FDB-5807814D5AC8}"/>
              </a:ext>
            </a:extLst>
          </p:cNvPr>
          <p:cNvSpPr>
            <a:spLocks noGrp="1"/>
          </p:cNvSpPr>
          <p:nvPr>
            <p:ph type="sldNum" sz="quarter" idx="12"/>
          </p:nvPr>
        </p:nvSpPr>
        <p:spPr/>
        <p:txBody>
          <a:bodyPr/>
          <a:lstStyle/>
          <a:p>
            <a:fld id="{FB176DC3-78A2-4A0A-86DE-B31678CCB8C9}" type="slidenum">
              <a:rPr lang="en-US" smtClean="0"/>
              <a:t>‹#›</a:t>
            </a:fld>
            <a:endParaRPr lang="en-US"/>
          </a:p>
        </p:txBody>
      </p:sp>
    </p:spTree>
    <p:extLst>
      <p:ext uri="{BB962C8B-B14F-4D97-AF65-F5344CB8AC3E}">
        <p14:creationId xmlns:p14="http://schemas.microsoft.com/office/powerpoint/2010/main" val="3398007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553C8-A6C1-CFEF-9B10-AB34B08B02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23C41F-59EC-C433-0B46-52481FD14D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BDFE97-B8BB-3822-A2E5-727672333C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633A1D-28BF-1C8C-5EEF-911C64FD49E2}"/>
              </a:ext>
            </a:extLst>
          </p:cNvPr>
          <p:cNvSpPr>
            <a:spLocks noGrp="1"/>
          </p:cNvSpPr>
          <p:nvPr>
            <p:ph type="dt" sz="half" idx="10"/>
          </p:nvPr>
        </p:nvSpPr>
        <p:spPr/>
        <p:txBody>
          <a:bodyPr/>
          <a:lstStyle/>
          <a:p>
            <a:fld id="{78184AA7-0A06-478B-B96A-FFD797E8E99A}" type="datetimeFigureOut">
              <a:rPr lang="en-US" smtClean="0"/>
              <a:t>4/18/2024</a:t>
            </a:fld>
            <a:endParaRPr lang="en-US"/>
          </a:p>
        </p:txBody>
      </p:sp>
      <p:sp>
        <p:nvSpPr>
          <p:cNvPr id="6" name="Footer Placeholder 5">
            <a:extLst>
              <a:ext uri="{FF2B5EF4-FFF2-40B4-BE49-F238E27FC236}">
                <a16:creationId xmlns:a16="http://schemas.microsoft.com/office/drawing/2014/main" id="{BED13B8C-8AAB-40B4-68A5-8B1347A96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1744A-664F-2BA2-8109-AC5E0F38CED2}"/>
              </a:ext>
            </a:extLst>
          </p:cNvPr>
          <p:cNvSpPr>
            <a:spLocks noGrp="1"/>
          </p:cNvSpPr>
          <p:nvPr>
            <p:ph type="sldNum" sz="quarter" idx="12"/>
          </p:nvPr>
        </p:nvSpPr>
        <p:spPr/>
        <p:txBody>
          <a:bodyPr/>
          <a:lstStyle/>
          <a:p>
            <a:fld id="{FB176DC3-78A2-4A0A-86DE-B31678CCB8C9}" type="slidenum">
              <a:rPr lang="en-US" smtClean="0"/>
              <a:t>‹#›</a:t>
            </a:fld>
            <a:endParaRPr lang="en-US"/>
          </a:p>
        </p:txBody>
      </p:sp>
    </p:spTree>
    <p:extLst>
      <p:ext uri="{BB962C8B-B14F-4D97-AF65-F5344CB8AC3E}">
        <p14:creationId xmlns:p14="http://schemas.microsoft.com/office/powerpoint/2010/main" val="229049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0F09-92D7-6874-710F-A45BAAE0D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42BEE-AADF-A60A-B77F-ADF03028F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6BC958-2D48-BBFC-38EE-E0E5A4F5AA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B1B056-48C5-84EB-7706-0317DEC16976}"/>
              </a:ext>
            </a:extLst>
          </p:cNvPr>
          <p:cNvSpPr>
            <a:spLocks noGrp="1"/>
          </p:cNvSpPr>
          <p:nvPr>
            <p:ph type="dt" sz="half" idx="10"/>
          </p:nvPr>
        </p:nvSpPr>
        <p:spPr/>
        <p:txBody>
          <a:bodyPr/>
          <a:lstStyle/>
          <a:p>
            <a:fld id="{78184AA7-0A06-478B-B96A-FFD797E8E99A}" type="datetimeFigureOut">
              <a:rPr lang="en-US" smtClean="0"/>
              <a:t>4/18/2024</a:t>
            </a:fld>
            <a:endParaRPr lang="en-US"/>
          </a:p>
        </p:txBody>
      </p:sp>
      <p:sp>
        <p:nvSpPr>
          <p:cNvPr id="6" name="Footer Placeholder 5">
            <a:extLst>
              <a:ext uri="{FF2B5EF4-FFF2-40B4-BE49-F238E27FC236}">
                <a16:creationId xmlns:a16="http://schemas.microsoft.com/office/drawing/2014/main" id="{4927843A-A5D4-48B9-F813-B1358ED6C1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10EADA-1F92-A91B-ABB8-C7DDCB8D30B9}"/>
              </a:ext>
            </a:extLst>
          </p:cNvPr>
          <p:cNvSpPr>
            <a:spLocks noGrp="1"/>
          </p:cNvSpPr>
          <p:nvPr>
            <p:ph type="sldNum" sz="quarter" idx="12"/>
          </p:nvPr>
        </p:nvSpPr>
        <p:spPr/>
        <p:txBody>
          <a:bodyPr/>
          <a:lstStyle/>
          <a:p>
            <a:fld id="{FB176DC3-78A2-4A0A-86DE-B31678CCB8C9}" type="slidenum">
              <a:rPr lang="en-US" smtClean="0"/>
              <a:t>‹#›</a:t>
            </a:fld>
            <a:endParaRPr lang="en-US"/>
          </a:p>
        </p:txBody>
      </p:sp>
    </p:spTree>
    <p:extLst>
      <p:ext uri="{BB962C8B-B14F-4D97-AF65-F5344CB8AC3E}">
        <p14:creationId xmlns:p14="http://schemas.microsoft.com/office/powerpoint/2010/main" val="833094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7A5706-90EC-0463-9F06-394BEC3EA3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E7CF60-D211-8C72-5ACD-9ED29E2C67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0D90A-A1EE-B350-DE7E-2CDE3026C6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184AA7-0A06-478B-B96A-FFD797E8E99A}" type="datetimeFigureOut">
              <a:rPr lang="en-US" smtClean="0"/>
              <a:t>4/18/2024</a:t>
            </a:fld>
            <a:endParaRPr lang="en-US"/>
          </a:p>
        </p:txBody>
      </p:sp>
      <p:sp>
        <p:nvSpPr>
          <p:cNvPr id="5" name="Footer Placeholder 4">
            <a:extLst>
              <a:ext uri="{FF2B5EF4-FFF2-40B4-BE49-F238E27FC236}">
                <a16:creationId xmlns:a16="http://schemas.microsoft.com/office/drawing/2014/main" id="{CF2C2E66-0E2B-D663-C650-B46796D7B1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BC9E9-1DAC-36D2-247A-C019010BFE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176DC3-78A2-4A0A-86DE-B31678CCB8C9}" type="slidenum">
              <a:rPr lang="en-US" smtClean="0"/>
              <a:t>‹#›</a:t>
            </a:fld>
            <a:endParaRPr lang="en-US"/>
          </a:p>
        </p:txBody>
      </p:sp>
    </p:spTree>
    <p:extLst>
      <p:ext uri="{BB962C8B-B14F-4D97-AF65-F5344CB8AC3E}">
        <p14:creationId xmlns:p14="http://schemas.microsoft.com/office/powerpoint/2010/main" val="1316816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6.png"/><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paperswithcode.com/dataset/oxford-102-flower"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1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69.png"/></Relationships>
</file>

<file path=ppt/slides/_rels/slide1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6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69.xml.rels><?xml version="1.0" encoding="UTF-8" standalone="yes"?>
<Relationships xmlns="http://schemas.openxmlformats.org/package/2006/relationships"><Relationship Id="rId2" Type="http://schemas.openxmlformats.org/officeDocument/2006/relationships/image" Target="../media/image17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6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77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8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7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7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50.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9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9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9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08.png"/><Relationship Id="rId4" Type="http://schemas.openxmlformats.org/officeDocument/2006/relationships/image" Target="../media/image2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213.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08.png"/><Relationship Id="rId4" Type="http://schemas.openxmlformats.org/officeDocument/2006/relationships/image" Target="../media/image207.png"/></Relationships>
</file>

<file path=ppt/slides/_rels/slide201.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4.png"/><Relationship Id="rId7" Type="http://schemas.openxmlformats.org/officeDocument/2006/relationships/image" Target="../media/image213.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08.png"/><Relationship Id="rId4" Type="http://schemas.openxmlformats.org/officeDocument/2006/relationships/image" Target="../media/image207.png"/></Relationships>
</file>

<file path=ppt/slides/_rels/slide20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jpe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mmlab.ie.cuhk.edu.hk/projects/CelebA.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kaggle.com/datasets/jessicali9530/celeba-dataset"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www.kaggle.com/datasets/joosthazelzet/lego-brick-images" TargetMode="Externa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CEE39-7EC4-8BEE-BCE4-CA4FC84DC249}"/>
              </a:ext>
            </a:extLst>
          </p:cNvPr>
          <p:cNvSpPr>
            <a:spLocks noGrp="1"/>
          </p:cNvSpPr>
          <p:nvPr>
            <p:ph type="ctrTitle"/>
          </p:nvPr>
        </p:nvSpPr>
        <p:spPr>
          <a:xfrm>
            <a:off x="643468" y="643467"/>
            <a:ext cx="4620584" cy="4567137"/>
          </a:xfrm>
        </p:spPr>
        <p:txBody>
          <a:bodyPr>
            <a:normAutofit/>
          </a:bodyPr>
          <a:lstStyle/>
          <a:p>
            <a:pPr algn="l"/>
            <a:r>
              <a:rPr lang="en-US" sz="4400"/>
              <a:t>Generative Models</a:t>
            </a:r>
          </a:p>
        </p:txBody>
      </p:sp>
      <p:sp>
        <p:nvSpPr>
          <p:cNvPr id="3" name="Subtitle 2">
            <a:extLst>
              <a:ext uri="{FF2B5EF4-FFF2-40B4-BE49-F238E27FC236}">
                <a16:creationId xmlns:a16="http://schemas.microsoft.com/office/drawing/2014/main" id="{53315741-7022-EC77-9CB2-E39157F3B312}"/>
              </a:ext>
            </a:extLst>
          </p:cNvPr>
          <p:cNvSpPr>
            <a:spLocks noGrp="1"/>
          </p:cNvSpPr>
          <p:nvPr>
            <p:ph type="subTitle" idx="1"/>
          </p:nvPr>
        </p:nvSpPr>
        <p:spPr>
          <a:xfrm>
            <a:off x="643467" y="5277684"/>
            <a:ext cx="4620584" cy="775494"/>
          </a:xfrm>
        </p:spPr>
        <p:txBody>
          <a:bodyPr>
            <a:normAutofit/>
          </a:bodyPr>
          <a:lstStyle/>
          <a:p>
            <a:pPr algn="l"/>
            <a:endParaRPr lang="en-US"/>
          </a:p>
        </p:txBody>
      </p:sp>
      <p:pic>
        <p:nvPicPr>
          <p:cNvPr id="1026" name="Picture 2" descr="generative models">
            <a:extLst>
              <a:ext uri="{FF2B5EF4-FFF2-40B4-BE49-F238E27FC236}">
                <a16:creationId xmlns:a16="http://schemas.microsoft.com/office/drawing/2014/main" id="{AF40AEA5-BD79-5D98-2C35-94B6918662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054"/>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803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6F5A-2748-1B70-DD79-A2B313AFBEC7}"/>
              </a:ext>
            </a:extLst>
          </p:cNvPr>
          <p:cNvSpPr>
            <a:spLocks noGrp="1"/>
          </p:cNvSpPr>
          <p:nvPr>
            <p:ph type="title"/>
          </p:nvPr>
        </p:nvSpPr>
        <p:spPr/>
        <p:txBody>
          <a:bodyPr/>
          <a:lstStyle/>
          <a:p>
            <a:r>
              <a:rPr lang="en-US" sz="4400" b="0" i="0" u="none" strike="noStrike" baseline="0">
                <a:solidFill>
                  <a:srgbClr val="000000"/>
                </a:solidFill>
                <a:latin typeface="MyriadPro-SemiboldCond"/>
              </a:rPr>
              <a:t>The Autoencoder Architecture</a:t>
            </a:r>
            <a:br>
              <a:rPr lang="en-US" sz="4400" b="0" i="0" u="none" strike="noStrike" baseline="0">
                <a:solidFill>
                  <a:srgbClr val="000000"/>
                </a:solidFill>
                <a:latin typeface="MyriadPro-SemiboldCond"/>
              </a:rPr>
            </a:br>
            <a:endParaRPr lang="en-US"/>
          </a:p>
        </p:txBody>
      </p:sp>
      <p:sp>
        <p:nvSpPr>
          <p:cNvPr id="3" name="Content Placeholder 2">
            <a:extLst>
              <a:ext uri="{FF2B5EF4-FFF2-40B4-BE49-F238E27FC236}">
                <a16:creationId xmlns:a16="http://schemas.microsoft.com/office/drawing/2014/main" id="{BB524163-27AB-9310-E102-6E3BC01C48F1}"/>
              </a:ext>
            </a:extLst>
          </p:cNvPr>
          <p:cNvSpPr>
            <a:spLocks noGrp="1"/>
          </p:cNvSpPr>
          <p:nvPr>
            <p:ph idx="1"/>
          </p:nvPr>
        </p:nvSpPr>
        <p:spPr/>
        <p:txBody>
          <a:bodyPr>
            <a:normAutofit/>
          </a:bodyPr>
          <a:lstStyle/>
          <a:p>
            <a:pPr algn="l"/>
            <a:r>
              <a:rPr lang="en-US"/>
              <a:t>Sampling from the </a:t>
            </a:r>
            <a:r>
              <a:rPr lang="en-US">
                <a:solidFill>
                  <a:srgbClr val="7030A0"/>
                </a:solidFill>
              </a:rPr>
              <a:t>embedding space </a:t>
            </a:r>
            <a:r>
              <a:rPr lang="en-US"/>
              <a:t>(also called the </a:t>
            </a:r>
            <a:r>
              <a:rPr lang="en-US" b="1"/>
              <a:t>latent space</a:t>
            </a:r>
            <a:r>
              <a:rPr lang="en-US"/>
              <a:t>) allows to generate new images</a:t>
            </a:r>
          </a:p>
          <a:p>
            <a:pPr marL="457200" lvl="1" indent="0">
              <a:buNone/>
            </a:pPr>
            <a:r>
              <a:rPr lang="en-US"/>
              <a:t>An embedding (z) compresses the original image into a lower-dimensional latent space</a:t>
            </a:r>
          </a:p>
          <a:p>
            <a:pPr marL="457200" lvl="1" indent="0">
              <a:buNone/>
            </a:pPr>
            <a:endParaRPr lang="en-US"/>
          </a:p>
          <a:p>
            <a:pPr algn="l"/>
            <a:r>
              <a:rPr lang="en-US"/>
              <a:t>Choosing </a:t>
            </a:r>
            <a:r>
              <a:rPr lang="en-US">
                <a:solidFill>
                  <a:srgbClr val="0070C0"/>
                </a:solidFill>
              </a:rPr>
              <a:t>a point in the latent space </a:t>
            </a:r>
            <a:r>
              <a:rPr lang="en-US"/>
              <a:t>allows generating novel images via the decoder</a:t>
            </a:r>
          </a:p>
          <a:p>
            <a:pPr marL="457200" lvl="1" indent="0">
              <a:buNone/>
            </a:pPr>
            <a:r>
              <a:rPr lang="en-US"/>
              <a:t>Autoencoder’s latent space has </a:t>
            </a:r>
            <a:r>
              <a:rPr lang="en-US">
                <a:solidFill>
                  <a:srgbClr val="0070C0"/>
                </a:solidFill>
              </a:rPr>
              <a:t>usually more than 2 dimensions </a:t>
            </a:r>
            <a:r>
              <a:rPr lang="en-US"/>
              <a:t>for capturing image nuance</a:t>
            </a:r>
          </a:p>
        </p:txBody>
      </p:sp>
    </p:spTree>
    <p:extLst>
      <p:ext uri="{BB962C8B-B14F-4D97-AF65-F5344CB8AC3E}">
        <p14:creationId xmlns:p14="http://schemas.microsoft.com/office/powerpoint/2010/main" val="27625905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CB9C-DA27-114C-D83E-DFF36B052769}"/>
              </a:ext>
            </a:extLst>
          </p:cNvPr>
          <p:cNvSpPr>
            <a:spLocks noGrp="1"/>
          </p:cNvSpPr>
          <p:nvPr>
            <p:ph type="title"/>
          </p:nvPr>
        </p:nvSpPr>
        <p:spPr/>
        <p:txBody>
          <a:bodyPr/>
          <a:lstStyle/>
          <a:p>
            <a:r>
              <a:rPr lang="en-US"/>
              <a:t>Analysis of the DCGAN</a:t>
            </a:r>
          </a:p>
        </p:txBody>
      </p:sp>
      <p:pic>
        <p:nvPicPr>
          <p:cNvPr id="5" name="Picture 4">
            <a:extLst>
              <a:ext uri="{FF2B5EF4-FFF2-40B4-BE49-F238E27FC236}">
                <a16:creationId xmlns:a16="http://schemas.microsoft.com/office/drawing/2014/main" id="{AE6A9F71-7ED2-CBA9-D141-9322CC86D19B}"/>
              </a:ext>
            </a:extLst>
          </p:cNvPr>
          <p:cNvPicPr>
            <a:picLocks noChangeAspect="1"/>
          </p:cNvPicPr>
          <p:nvPr/>
        </p:nvPicPr>
        <p:blipFill>
          <a:blip r:embed="rId3"/>
          <a:stretch>
            <a:fillRect/>
          </a:stretch>
        </p:blipFill>
        <p:spPr>
          <a:xfrm>
            <a:off x="3022600" y="1410875"/>
            <a:ext cx="8770796" cy="5204649"/>
          </a:xfrm>
          <a:prstGeom prst="rect">
            <a:avLst/>
          </a:prstGeom>
        </p:spPr>
      </p:pic>
      <p:sp>
        <p:nvSpPr>
          <p:cNvPr id="4" name="TextBox 3">
            <a:extLst>
              <a:ext uri="{FF2B5EF4-FFF2-40B4-BE49-F238E27FC236}">
                <a16:creationId xmlns:a16="http://schemas.microsoft.com/office/drawing/2014/main" id="{EAD2DB07-3937-0C40-B72F-804248FB285C}"/>
              </a:ext>
            </a:extLst>
          </p:cNvPr>
          <p:cNvSpPr txBox="1"/>
          <p:nvPr/>
        </p:nvSpPr>
        <p:spPr>
          <a:xfrm>
            <a:off x="139700" y="3351479"/>
            <a:ext cx="2882900"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000"/>
              <a:t>The generator creates more realistic images the more we train it</a:t>
            </a:r>
          </a:p>
        </p:txBody>
      </p:sp>
    </p:spTree>
    <p:extLst>
      <p:ext uri="{BB962C8B-B14F-4D97-AF65-F5344CB8AC3E}">
        <p14:creationId xmlns:p14="http://schemas.microsoft.com/office/powerpoint/2010/main" val="10137170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CB9C-DA27-114C-D83E-DFF36B052769}"/>
              </a:ext>
            </a:extLst>
          </p:cNvPr>
          <p:cNvSpPr>
            <a:spLocks noGrp="1"/>
          </p:cNvSpPr>
          <p:nvPr>
            <p:ph type="title"/>
          </p:nvPr>
        </p:nvSpPr>
        <p:spPr/>
        <p:txBody>
          <a:bodyPr/>
          <a:lstStyle/>
          <a:p>
            <a:r>
              <a:rPr lang="en-US"/>
              <a:t>Analysis of the DCGAN</a:t>
            </a:r>
          </a:p>
        </p:txBody>
      </p:sp>
      <p:sp>
        <p:nvSpPr>
          <p:cNvPr id="3" name="Content Placeholder 2">
            <a:extLst>
              <a:ext uri="{FF2B5EF4-FFF2-40B4-BE49-F238E27FC236}">
                <a16:creationId xmlns:a16="http://schemas.microsoft.com/office/drawing/2014/main" id="{915A3393-F5C2-ED08-4B98-DECFA4D2CFFB}"/>
              </a:ext>
            </a:extLst>
          </p:cNvPr>
          <p:cNvSpPr>
            <a:spLocks noGrp="1"/>
          </p:cNvSpPr>
          <p:nvPr>
            <p:ph idx="1"/>
          </p:nvPr>
        </p:nvSpPr>
        <p:spPr>
          <a:xfrm>
            <a:off x="838200" y="1825625"/>
            <a:ext cx="5765800" cy="4351338"/>
          </a:xfrm>
        </p:spPr>
        <p:txBody>
          <a:bodyPr>
            <a:normAutofit/>
          </a:bodyPr>
          <a:lstStyle/>
          <a:p>
            <a:pPr marL="0" indent="0" algn="just">
              <a:buNone/>
            </a:pPr>
            <a:r>
              <a:rPr lang="en-US"/>
              <a:t>We see here the closest images in the training set for a selection of generated ones</a:t>
            </a:r>
          </a:p>
          <a:p>
            <a:pPr>
              <a:buFont typeface="Wingdings" panose="05000000000000000000" pitchFamily="2" charset="2"/>
              <a:buChar char="Ø"/>
            </a:pPr>
            <a:r>
              <a:rPr lang="en-US"/>
              <a:t>They are similar but </a:t>
            </a:r>
            <a:r>
              <a:rPr lang="en-US">
                <a:solidFill>
                  <a:srgbClr val="00B050"/>
                </a:solidFill>
              </a:rPr>
              <a:t>not identical </a:t>
            </a:r>
          </a:p>
          <a:p>
            <a:endParaRPr lang="en-US"/>
          </a:p>
          <a:p>
            <a:pPr marL="457200" lvl="1" indent="0" algn="just">
              <a:buNone/>
            </a:pPr>
            <a:r>
              <a:rPr lang="en-US"/>
              <a:t>The generator has understood the high-level features and can generate images that are distinct from those it has already seen</a:t>
            </a:r>
          </a:p>
        </p:txBody>
      </p:sp>
      <p:pic>
        <p:nvPicPr>
          <p:cNvPr id="6" name="Picture 5">
            <a:extLst>
              <a:ext uri="{FF2B5EF4-FFF2-40B4-BE49-F238E27FC236}">
                <a16:creationId xmlns:a16="http://schemas.microsoft.com/office/drawing/2014/main" id="{7C6E0E33-5CDC-B801-EF2E-6C642C798A4F}"/>
              </a:ext>
            </a:extLst>
          </p:cNvPr>
          <p:cNvPicPr>
            <a:picLocks noChangeAspect="1"/>
          </p:cNvPicPr>
          <p:nvPr/>
        </p:nvPicPr>
        <p:blipFill>
          <a:blip r:embed="rId2"/>
          <a:stretch>
            <a:fillRect/>
          </a:stretch>
        </p:blipFill>
        <p:spPr>
          <a:xfrm>
            <a:off x="6949253" y="0"/>
            <a:ext cx="5126094" cy="6858000"/>
          </a:xfrm>
          <a:prstGeom prst="rect">
            <a:avLst/>
          </a:prstGeom>
        </p:spPr>
      </p:pic>
    </p:spTree>
    <p:extLst>
      <p:ext uri="{BB962C8B-B14F-4D97-AF65-F5344CB8AC3E}">
        <p14:creationId xmlns:p14="http://schemas.microsoft.com/office/powerpoint/2010/main" val="6850120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C430-8D38-76A8-D86E-24ABCDD41E4B}"/>
              </a:ext>
            </a:extLst>
          </p:cNvPr>
          <p:cNvSpPr>
            <a:spLocks noGrp="1"/>
          </p:cNvSpPr>
          <p:nvPr>
            <p:ph type="title"/>
          </p:nvPr>
        </p:nvSpPr>
        <p:spPr/>
        <p:txBody>
          <a:bodyPr/>
          <a:lstStyle/>
          <a:p>
            <a:r>
              <a:rPr lang="en-US"/>
              <a:t>Challenges and Solutions</a:t>
            </a:r>
          </a:p>
        </p:txBody>
      </p:sp>
      <p:sp>
        <p:nvSpPr>
          <p:cNvPr id="3" name="Content Placeholder 2">
            <a:extLst>
              <a:ext uri="{FF2B5EF4-FFF2-40B4-BE49-F238E27FC236}">
                <a16:creationId xmlns:a16="http://schemas.microsoft.com/office/drawing/2014/main" id="{75440369-05C7-82A7-F6B6-279B071493F2}"/>
              </a:ext>
            </a:extLst>
          </p:cNvPr>
          <p:cNvSpPr>
            <a:spLocks noGrp="1"/>
          </p:cNvSpPr>
          <p:nvPr>
            <p:ph idx="1"/>
          </p:nvPr>
        </p:nvSpPr>
        <p:spPr/>
        <p:txBody>
          <a:bodyPr>
            <a:normAutofit/>
          </a:bodyPr>
          <a:lstStyle/>
          <a:p>
            <a:pPr marL="0" indent="0">
              <a:buNone/>
            </a:pPr>
            <a:r>
              <a:rPr lang="en-US" u="sng"/>
              <a:t>Discriminator overpowers the generator</a:t>
            </a:r>
          </a:p>
          <a:p>
            <a:pPr algn="just"/>
            <a:r>
              <a:rPr lang="en-US"/>
              <a:t>The signal from the </a:t>
            </a:r>
            <a:r>
              <a:rPr lang="en-US">
                <a:solidFill>
                  <a:srgbClr val="FF0000"/>
                </a:solidFill>
              </a:rPr>
              <a:t>loss function becomes too weak </a:t>
            </a:r>
            <a:r>
              <a:rPr lang="en-US"/>
              <a:t>to drive any meaningful improvements in the </a:t>
            </a:r>
            <a:r>
              <a:rPr lang="en-US">
                <a:solidFill>
                  <a:srgbClr val="7030A0"/>
                </a:solidFill>
              </a:rPr>
              <a:t>generator</a:t>
            </a:r>
            <a:r>
              <a:rPr lang="en-US"/>
              <a:t> </a:t>
            </a:r>
          </a:p>
          <a:p>
            <a:pPr algn="just"/>
            <a:endParaRPr lang="en-US"/>
          </a:p>
          <a:p>
            <a:pPr algn="just"/>
            <a:r>
              <a:rPr lang="en-US"/>
              <a:t>The discriminator perfectly learns to separate real images from fake images and the </a:t>
            </a:r>
            <a:r>
              <a:rPr lang="en-US">
                <a:solidFill>
                  <a:srgbClr val="FF0000"/>
                </a:solidFill>
              </a:rPr>
              <a:t>gradients vanish completely </a:t>
            </a:r>
            <a:r>
              <a:rPr lang="en-US"/>
              <a:t>(no training whatsoever!)</a:t>
            </a:r>
          </a:p>
        </p:txBody>
      </p:sp>
    </p:spTree>
    <p:extLst>
      <p:ext uri="{BB962C8B-B14F-4D97-AF65-F5344CB8AC3E}">
        <p14:creationId xmlns:p14="http://schemas.microsoft.com/office/powerpoint/2010/main" val="1652182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7DB4D-C9E4-769E-B6BA-29D194877671}"/>
              </a:ext>
            </a:extLst>
          </p:cNvPr>
          <p:cNvPicPr>
            <a:picLocks noChangeAspect="1"/>
          </p:cNvPicPr>
          <p:nvPr/>
        </p:nvPicPr>
        <p:blipFill>
          <a:blip r:embed="rId2"/>
          <a:stretch>
            <a:fillRect/>
          </a:stretch>
        </p:blipFill>
        <p:spPr>
          <a:xfrm>
            <a:off x="1065364" y="1080760"/>
            <a:ext cx="10288436" cy="4696480"/>
          </a:xfrm>
          <a:prstGeom prst="rect">
            <a:avLst/>
          </a:prstGeom>
        </p:spPr>
      </p:pic>
    </p:spTree>
    <p:extLst>
      <p:ext uri="{BB962C8B-B14F-4D97-AF65-F5344CB8AC3E}">
        <p14:creationId xmlns:p14="http://schemas.microsoft.com/office/powerpoint/2010/main" val="19686499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C430-8D38-76A8-D86E-24ABCDD41E4B}"/>
              </a:ext>
            </a:extLst>
          </p:cNvPr>
          <p:cNvSpPr>
            <a:spLocks noGrp="1"/>
          </p:cNvSpPr>
          <p:nvPr>
            <p:ph type="title"/>
          </p:nvPr>
        </p:nvSpPr>
        <p:spPr/>
        <p:txBody>
          <a:bodyPr/>
          <a:lstStyle/>
          <a:p>
            <a:r>
              <a:rPr lang="en-US"/>
              <a:t>Challenges and Solutions</a:t>
            </a:r>
          </a:p>
        </p:txBody>
      </p:sp>
      <p:sp>
        <p:nvSpPr>
          <p:cNvPr id="3" name="Content Placeholder 2">
            <a:extLst>
              <a:ext uri="{FF2B5EF4-FFF2-40B4-BE49-F238E27FC236}">
                <a16:creationId xmlns:a16="http://schemas.microsoft.com/office/drawing/2014/main" id="{75440369-05C7-82A7-F6B6-279B071493F2}"/>
              </a:ext>
            </a:extLst>
          </p:cNvPr>
          <p:cNvSpPr>
            <a:spLocks noGrp="1"/>
          </p:cNvSpPr>
          <p:nvPr>
            <p:ph idx="1"/>
          </p:nvPr>
        </p:nvSpPr>
        <p:spPr/>
        <p:txBody>
          <a:bodyPr>
            <a:normAutofit/>
          </a:bodyPr>
          <a:lstStyle/>
          <a:p>
            <a:pPr marL="0" indent="0">
              <a:buNone/>
            </a:pPr>
            <a:r>
              <a:rPr lang="en-US"/>
              <a:t>If discriminator loss function collapses, you need to weaken the </a:t>
            </a:r>
            <a:r>
              <a:rPr lang="en-US">
                <a:solidFill>
                  <a:srgbClr val="7030A0"/>
                </a:solidFill>
              </a:rPr>
              <a:t>discriminator</a:t>
            </a:r>
            <a:r>
              <a:rPr lang="en-US"/>
              <a:t>:</a:t>
            </a:r>
          </a:p>
          <a:p>
            <a:pPr marL="0" indent="0">
              <a:buNone/>
            </a:pPr>
            <a:endParaRPr lang="en-US"/>
          </a:p>
          <a:p>
            <a:pPr lvl="1">
              <a:buFont typeface="Wingdings" panose="05000000000000000000" pitchFamily="2" charset="2"/>
              <a:buChar char="§"/>
            </a:pPr>
            <a:r>
              <a:rPr lang="en-US"/>
              <a:t> Increase the </a:t>
            </a:r>
            <a:r>
              <a:rPr lang="en-US">
                <a:solidFill>
                  <a:srgbClr val="00B050"/>
                </a:solidFill>
              </a:rPr>
              <a:t>Dropout layers rate </a:t>
            </a:r>
            <a:r>
              <a:rPr lang="en-US"/>
              <a:t>in the discriminator  </a:t>
            </a:r>
          </a:p>
          <a:p>
            <a:pPr lvl="1">
              <a:buFont typeface="Wingdings" panose="05000000000000000000" pitchFamily="2" charset="2"/>
              <a:buChar char="§"/>
            </a:pPr>
            <a:r>
              <a:rPr lang="en-US"/>
              <a:t> </a:t>
            </a:r>
            <a:r>
              <a:rPr lang="en-US">
                <a:solidFill>
                  <a:srgbClr val="00B050"/>
                </a:solidFill>
              </a:rPr>
              <a:t>Reduce the learning rate </a:t>
            </a:r>
            <a:r>
              <a:rPr lang="en-US"/>
              <a:t>of the discriminator</a:t>
            </a:r>
          </a:p>
          <a:p>
            <a:pPr lvl="1">
              <a:buFont typeface="Wingdings" panose="05000000000000000000" pitchFamily="2" charset="2"/>
              <a:buChar char="§"/>
            </a:pPr>
            <a:r>
              <a:rPr lang="en-US"/>
              <a:t> </a:t>
            </a:r>
            <a:r>
              <a:rPr lang="en-US">
                <a:solidFill>
                  <a:srgbClr val="00B050"/>
                </a:solidFill>
              </a:rPr>
              <a:t>Reduce the number of convolutional filters </a:t>
            </a:r>
            <a:r>
              <a:rPr lang="en-US"/>
              <a:t>in the discriminator</a:t>
            </a:r>
          </a:p>
          <a:p>
            <a:pPr lvl="1">
              <a:buFont typeface="Wingdings" panose="05000000000000000000" pitchFamily="2" charset="2"/>
              <a:buChar char="§"/>
            </a:pPr>
            <a:r>
              <a:rPr lang="en-US"/>
              <a:t> </a:t>
            </a:r>
            <a:r>
              <a:rPr lang="en-US">
                <a:solidFill>
                  <a:srgbClr val="00B050"/>
                </a:solidFill>
              </a:rPr>
              <a:t>Add noise to the labels </a:t>
            </a:r>
            <a:r>
              <a:rPr lang="en-US"/>
              <a:t>when training the discriminator</a:t>
            </a:r>
          </a:p>
          <a:p>
            <a:pPr lvl="1">
              <a:buFont typeface="Wingdings" panose="05000000000000000000" pitchFamily="2" charset="2"/>
              <a:buChar char="§"/>
            </a:pPr>
            <a:r>
              <a:rPr lang="en-US"/>
              <a:t> </a:t>
            </a:r>
            <a:r>
              <a:rPr lang="en-US">
                <a:solidFill>
                  <a:srgbClr val="00B050"/>
                </a:solidFill>
              </a:rPr>
              <a:t>Flip the labels of some images </a:t>
            </a:r>
            <a:r>
              <a:rPr lang="en-US"/>
              <a:t>at random when training the discriminator</a:t>
            </a:r>
          </a:p>
        </p:txBody>
      </p:sp>
    </p:spTree>
    <p:extLst>
      <p:ext uri="{BB962C8B-B14F-4D97-AF65-F5344CB8AC3E}">
        <p14:creationId xmlns:p14="http://schemas.microsoft.com/office/powerpoint/2010/main" val="433655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C430-8D38-76A8-D86E-24ABCDD41E4B}"/>
              </a:ext>
            </a:extLst>
          </p:cNvPr>
          <p:cNvSpPr>
            <a:spLocks noGrp="1"/>
          </p:cNvSpPr>
          <p:nvPr>
            <p:ph type="title"/>
          </p:nvPr>
        </p:nvSpPr>
        <p:spPr/>
        <p:txBody>
          <a:bodyPr/>
          <a:lstStyle/>
          <a:p>
            <a:r>
              <a:rPr lang="en-US"/>
              <a:t>Challenges and Solutions</a:t>
            </a:r>
          </a:p>
        </p:txBody>
      </p:sp>
      <p:sp>
        <p:nvSpPr>
          <p:cNvPr id="3" name="Content Placeholder 2">
            <a:extLst>
              <a:ext uri="{FF2B5EF4-FFF2-40B4-BE49-F238E27FC236}">
                <a16:creationId xmlns:a16="http://schemas.microsoft.com/office/drawing/2014/main" id="{75440369-05C7-82A7-F6B6-279B071493F2}"/>
              </a:ext>
            </a:extLst>
          </p:cNvPr>
          <p:cNvSpPr>
            <a:spLocks noGrp="1"/>
          </p:cNvSpPr>
          <p:nvPr>
            <p:ph idx="1"/>
          </p:nvPr>
        </p:nvSpPr>
        <p:spPr>
          <a:xfrm>
            <a:off x="838199" y="1825625"/>
            <a:ext cx="10849216" cy="4351338"/>
          </a:xfrm>
        </p:spPr>
        <p:txBody>
          <a:bodyPr>
            <a:normAutofit fontScale="92500"/>
          </a:bodyPr>
          <a:lstStyle/>
          <a:p>
            <a:pPr marL="0" indent="0">
              <a:buNone/>
            </a:pPr>
            <a:r>
              <a:rPr lang="en-US" u="sng"/>
              <a:t>Generator overpowers the discriminator</a:t>
            </a:r>
          </a:p>
          <a:p>
            <a:r>
              <a:rPr lang="en-US"/>
              <a:t>The discriminator is not powerful enough, so the </a:t>
            </a:r>
            <a:r>
              <a:rPr lang="en-US">
                <a:solidFill>
                  <a:srgbClr val="7030A0"/>
                </a:solidFill>
              </a:rPr>
              <a:t>generator tricks the discriminator with a small sample of nearly identical images</a:t>
            </a:r>
            <a:r>
              <a:rPr lang="en-US"/>
              <a:t>. This is known as </a:t>
            </a:r>
            <a:r>
              <a:rPr lang="en-US" b="1">
                <a:solidFill>
                  <a:srgbClr val="FF0000"/>
                </a:solidFill>
              </a:rPr>
              <a:t>mode collapse</a:t>
            </a:r>
            <a:endParaRPr lang="en-US">
              <a:solidFill>
                <a:srgbClr val="FF0000"/>
              </a:solidFill>
            </a:endParaRPr>
          </a:p>
          <a:p>
            <a:pPr marL="457200" lvl="1" indent="0">
              <a:buNone/>
            </a:pPr>
            <a:endParaRPr lang="en-US"/>
          </a:p>
          <a:p>
            <a:pPr marL="457200" lvl="1" indent="0">
              <a:buNone/>
            </a:pPr>
            <a:r>
              <a:rPr lang="en-US"/>
              <a:t>For example:</a:t>
            </a:r>
          </a:p>
          <a:p>
            <a:pPr marL="914400" lvl="1" indent="-457200">
              <a:buFont typeface="+mj-lt"/>
              <a:buAutoNum type="arabicPeriod"/>
            </a:pPr>
            <a:r>
              <a:rPr lang="en-US"/>
              <a:t>We train the generator over several batches without updating the discriminator</a:t>
            </a:r>
          </a:p>
          <a:p>
            <a:pPr marL="914400" lvl="1" indent="-457200">
              <a:buFont typeface="+mj-lt"/>
              <a:buAutoNum type="arabicPeriod"/>
            </a:pPr>
            <a:r>
              <a:rPr lang="en-US"/>
              <a:t>The generator will find a single observation (</a:t>
            </a:r>
            <a:r>
              <a:rPr lang="en-US" b="1"/>
              <a:t>mode</a:t>
            </a:r>
            <a:r>
              <a:rPr lang="en-US"/>
              <a:t>) that fools the discriminator </a:t>
            </a:r>
          </a:p>
          <a:p>
            <a:pPr marL="914400" lvl="1" indent="-457200">
              <a:buFont typeface="+mj-lt"/>
              <a:buAutoNum type="arabicPeriod"/>
            </a:pPr>
            <a:r>
              <a:rPr lang="en-US"/>
              <a:t>Every point in the latent input space is mapped to this image (works all the times)</a:t>
            </a:r>
          </a:p>
          <a:p>
            <a:pPr marL="914400" lvl="1" indent="-457200">
              <a:buFont typeface="+mj-lt"/>
              <a:buAutoNum type="arabicPeriod"/>
            </a:pPr>
            <a:r>
              <a:rPr lang="en-US"/>
              <a:t>The gradients of the loss function will collapse to near 0</a:t>
            </a:r>
          </a:p>
          <a:p>
            <a:pPr marL="914400" lvl="2" indent="0">
              <a:buNone/>
            </a:pPr>
            <a:r>
              <a:rPr lang="en-US"/>
              <a:t>It will not be able to recover from this state</a:t>
            </a:r>
          </a:p>
        </p:txBody>
      </p:sp>
    </p:spTree>
    <p:extLst>
      <p:ext uri="{BB962C8B-B14F-4D97-AF65-F5344CB8AC3E}">
        <p14:creationId xmlns:p14="http://schemas.microsoft.com/office/powerpoint/2010/main" val="399838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AD2EE8-07F9-951F-39F6-3ACF915E482E}"/>
              </a:ext>
            </a:extLst>
          </p:cNvPr>
          <p:cNvPicPr>
            <a:picLocks noChangeAspect="1"/>
          </p:cNvPicPr>
          <p:nvPr/>
        </p:nvPicPr>
        <p:blipFill>
          <a:blip r:embed="rId2"/>
          <a:stretch>
            <a:fillRect/>
          </a:stretch>
        </p:blipFill>
        <p:spPr>
          <a:xfrm>
            <a:off x="937492" y="1054100"/>
            <a:ext cx="10317015" cy="4486901"/>
          </a:xfrm>
          <a:prstGeom prst="rect">
            <a:avLst/>
          </a:prstGeom>
        </p:spPr>
      </p:pic>
    </p:spTree>
    <p:extLst>
      <p:ext uri="{BB962C8B-B14F-4D97-AF65-F5344CB8AC3E}">
        <p14:creationId xmlns:p14="http://schemas.microsoft.com/office/powerpoint/2010/main" val="16255885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C430-8D38-76A8-D86E-24ABCDD41E4B}"/>
              </a:ext>
            </a:extLst>
          </p:cNvPr>
          <p:cNvSpPr>
            <a:spLocks noGrp="1"/>
          </p:cNvSpPr>
          <p:nvPr>
            <p:ph type="title"/>
          </p:nvPr>
        </p:nvSpPr>
        <p:spPr/>
        <p:txBody>
          <a:bodyPr/>
          <a:lstStyle/>
          <a:p>
            <a:r>
              <a:rPr lang="en-US"/>
              <a:t>Challenges and Solutions</a:t>
            </a:r>
          </a:p>
        </p:txBody>
      </p:sp>
      <p:sp>
        <p:nvSpPr>
          <p:cNvPr id="3" name="Content Placeholder 2">
            <a:extLst>
              <a:ext uri="{FF2B5EF4-FFF2-40B4-BE49-F238E27FC236}">
                <a16:creationId xmlns:a16="http://schemas.microsoft.com/office/drawing/2014/main" id="{75440369-05C7-82A7-F6B6-279B071493F2}"/>
              </a:ext>
            </a:extLst>
          </p:cNvPr>
          <p:cNvSpPr>
            <a:spLocks noGrp="1"/>
          </p:cNvSpPr>
          <p:nvPr>
            <p:ph idx="1"/>
          </p:nvPr>
        </p:nvSpPr>
        <p:spPr/>
        <p:txBody>
          <a:bodyPr>
            <a:normAutofit/>
          </a:bodyPr>
          <a:lstStyle/>
          <a:p>
            <a:endParaRPr lang="en-US"/>
          </a:p>
          <a:p>
            <a:pPr algn="just"/>
            <a:r>
              <a:rPr lang="en-US"/>
              <a:t>If you find that your generator is suffering from mode collapse, you can try strengthening the discriminator using </a:t>
            </a:r>
            <a:r>
              <a:rPr lang="en-US">
                <a:solidFill>
                  <a:srgbClr val="00B050"/>
                </a:solidFill>
              </a:rPr>
              <a:t>the opposite suggestions </a:t>
            </a:r>
            <a:r>
              <a:rPr lang="en-US"/>
              <a:t>to those listed in the previous section </a:t>
            </a:r>
          </a:p>
          <a:p>
            <a:pPr algn="just"/>
            <a:endParaRPr lang="en-US"/>
          </a:p>
          <a:p>
            <a:pPr algn="just"/>
            <a:r>
              <a:rPr lang="en-US"/>
              <a:t>Also, you can try </a:t>
            </a:r>
            <a:r>
              <a:rPr lang="en-US">
                <a:solidFill>
                  <a:srgbClr val="00B050"/>
                </a:solidFill>
              </a:rPr>
              <a:t>reducing the learning rate of both networks </a:t>
            </a:r>
            <a:r>
              <a:rPr lang="en-US"/>
              <a:t>and </a:t>
            </a:r>
            <a:r>
              <a:rPr lang="en-US">
                <a:solidFill>
                  <a:srgbClr val="00B050"/>
                </a:solidFill>
              </a:rPr>
              <a:t>increasing the batch size</a:t>
            </a:r>
          </a:p>
        </p:txBody>
      </p:sp>
    </p:spTree>
    <p:extLst>
      <p:ext uri="{BB962C8B-B14F-4D97-AF65-F5344CB8AC3E}">
        <p14:creationId xmlns:p14="http://schemas.microsoft.com/office/powerpoint/2010/main" val="28922162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C430-8D38-76A8-D86E-24ABCDD41E4B}"/>
              </a:ext>
            </a:extLst>
          </p:cNvPr>
          <p:cNvSpPr>
            <a:spLocks noGrp="1"/>
          </p:cNvSpPr>
          <p:nvPr>
            <p:ph type="title"/>
          </p:nvPr>
        </p:nvSpPr>
        <p:spPr/>
        <p:txBody>
          <a:bodyPr/>
          <a:lstStyle/>
          <a:p>
            <a:r>
              <a:rPr lang="en-US"/>
              <a:t>Challenges and Solutions</a:t>
            </a:r>
          </a:p>
        </p:txBody>
      </p:sp>
      <p:sp>
        <p:nvSpPr>
          <p:cNvPr id="3" name="Content Placeholder 2">
            <a:extLst>
              <a:ext uri="{FF2B5EF4-FFF2-40B4-BE49-F238E27FC236}">
                <a16:creationId xmlns:a16="http://schemas.microsoft.com/office/drawing/2014/main" id="{75440369-05C7-82A7-F6B6-279B071493F2}"/>
              </a:ext>
            </a:extLst>
          </p:cNvPr>
          <p:cNvSpPr>
            <a:spLocks noGrp="1"/>
          </p:cNvSpPr>
          <p:nvPr>
            <p:ph idx="1"/>
          </p:nvPr>
        </p:nvSpPr>
        <p:spPr>
          <a:xfrm>
            <a:off x="736600" y="1831289"/>
            <a:ext cx="6692900" cy="4351338"/>
          </a:xfrm>
        </p:spPr>
        <p:txBody>
          <a:bodyPr>
            <a:normAutofit/>
          </a:bodyPr>
          <a:lstStyle/>
          <a:p>
            <a:pPr marL="0" indent="0">
              <a:buNone/>
            </a:pPr>
            <a:r>
              <a:rPr lang="en-US" u="sng"/>
              <a:t>Uninformative loss</a:t>
            </a:r>
          </a:p>
          <a:p>
            <a:pPr lvl="1" algn="just">
              <a:buFont typeface="Wingdings" panose="05000000000000000000" pitchFamily="2" charset="2"/>
              <a:buChar char="§"/>
            </a:pPr>
            <a:r>
              <a:rPr lang="en-US"/>
              <a:t>The generator is only graded against the current discriminator </a:t>
            </a:r>
          </a:p>
          <a:p>
            <a:pPr lvl="1" algn="just">
              <a:buFont typeface="Wingdings" panose="05000000000000000000" pitchFamily="2" charset="2"/>
              <a:buChar char="§"/>
            </a:pPr>
            <a:r>
              <a:rPr lang="en-US"/>
              <a:t>The discriminator is constantly improving</a:t>
            </a:r>
          </a:p>
          <a:p>
            <a:pPr algn="just">
              <a:buFont typeface="Wingdings" panose="05000000000000000000" pitchFamily="2" charset="2"/>
              <a:buChar char="Ø"/>
            </a:pPr>
            <a:r>
              <a:rPr lang="en-US"/>
              <a:t>We cannot compare the loss function evaluated at different points in the training process </a:t>
            </a:r>
          </a:p>
          <a:p>
            <a:pPr marL="457200" lvl="1" indent="0" algn="just">
              <a:buNone/>
            </a:pPr>
            <a:r>
              <a:rPr lang="en-US"/>
              <a:t>This </a:t>
            </a:r>
            <a:r>
              <a:rPr lang="en-US">
                <a:solidFill>
                  <a:srgbClr val="FF0000"/>
                </a:solidFill>
              </a:rPr>
              <a:t>lack of correlation between the generator loss and image quality </a:t>
            </a:r>
            <a:r>
              <a:rPr lang="en-US"/>
              <a:t>makes GAN training difficult to monitor</a:t>
            </a:r>
          </a:p>
        </p:txBody>
      </p:sp>
      <p:pic>
        <p:nvPicPr>
          <p:cNvPr id="5" name="Picture 4">
            <a:extLst>
              <a:ext uri="{FF2B5EF4-FFF2-40B4-BE49-F238E27FC236}">
                <a16:creationId xmlns:a16="http://schemas.microsoft.com/office/drawing/2014/main" id="{AC7BB6B2-9269-B632-C63C-84679AFE01FE}"/>
              </a:ext>
            </a:extLst>
          </p:cNvPr>
          <p:cNvPicPr>
            <a:picLocks noChangeAspect="1"/>
          </p:cNvPicPr>
          <p:nvPr/>
        </p:nvPicPr>
        <p:blipFill>
          <a:blip r:embed="rId2"/>
          <a:stretch>
            <a:fillRect/>
          </a:stretch>
        </p:blipFill>
        <p:spPr>
          <a:xfrm>
            <a:off x="7912100" y="1690688"/>
            <a:ext cx="3797300" cy="2914207"/>
          </a:xfrm>
          <a:prstGeom prst="rect">
            <a:avLst/>
          </a:prstGeom>
        </p:spPr>
      </p:pic>
      <p:sp>
        <p:nvSpPr>
          <p:cNvPr id="7" name="TextBox 6">
            <a:extLst>
              <a:ext uri="{FF2B5EF4-FFF2-40B4-BE49-F238E27FC236}">
                <a16:creationId xmlns:a16="http://schemas.microsoft.com/office/drawing/2014/main" id="{3CFC558B-F479-AF3F-F382-B338B2AF9691}"/>
              </a:ext>
            </a:extLst>
          </p:cNvPr>
          <p:cNvSpPr txBox="1"/>
          <p:nvPr/>
        </p:nvSpPr>
        <p:spPr>
          <a:xfrm>
            <a:off x="8020050" y="4982298"/>
            <a:ext cx="3581399"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The loss function of the generator </a:t>
            </a:r>
            <a:r>
              <a:rPr lang="en-US">
                <a:solidFill>
                  <a:srgbClr val="7030A0"/>
                </a:solidFill>
              </a:rPr>
              <a:t>actually increases over time</a:t>
            </a:r>
            <a:r>
              <a:rPr lang="en-US"/>
              <a:t>, even though </a:t>
            </a:r>
            <a:r>
              <a:rPr lang="en-US">
                <a:solidFill>
                  <a:srgbClr val="0070C0"/>
                </a:solidFill>
              </a:rPr>
              <a:t>the quality of the images is improving</a:t>
            </a:r>
          </a:p>
        </p:txBody>
      </p:sp>
    </p:spTree>
    <p:extLst>
      <p:ext uri="{BB962C8B-B14F-4D97-AF65-F5344CB8AC3E}">
        <p14:creationId xmlns:p14="http://schemas.microsoft.com/office/powerpoint/2010/main" val="9440620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C430-8D38-76A8-D86E-24ABCDD41E4B}"/>
              </a:ext>
            </a:extLst>
          </p:cNvPr>
          <p:cNvSpPr>
            <a:spLocks noGrp="1"/>
          </p:cNvSpPr>
          <p:nvPr>
            <p:ph type="title"/>
          </p:nvPr>
        </p:nvSpPr>
        <p:spPr/>
        <p:txBody>
          <a:bodyPr/>
          <a:lstStyle/>
          <a:p>
            <a:r>
              <a:rPr lang="en-US"/>
              <a:t>Challenges and Solutions</a:t>
            </a:r>
          </a:p>
        </p:txBody>
      </p:sp>
      <p:sp>
        <p:nvSpPr>
          <p:cNvPr id="3" name="Content Placeholder 2">
            <a:extLst>
              <a:ext uri="{FF2B5EF4-FFF2-40B4-BE49-F238E27FC236}">
                <a16:creationId xmlns:a16="http://schemas.microsoft.com/office/drawing/2014/main" id="{75440369-05C7-82A7-F6B6-279B071493F2}"/>
              </a:ext>
            </a:extLst>
          </p:cNvPr>
          <p:cNvSpPr>
            <a:spLocks noGrp="1"/>
          </p:cNvSpPr>
          <p:nvPr>
            <p:ph idx="1"/>
          </p:nvPr>
        </p:nvSpPr>
        <p:spPr/>
        <p:txBody>
          <a:bodyPr>
            <a:normAutofit lnSpcReduction="10000"/>
          </a:bodyPr>
          <a:lstStyle/>
          <a:p>
            <a:pPr marL="0" indent="0">
              <a:buNone/>
            </a:pPr>
            <a:r>
              <a:rPr lang="en-US" u="sng"/>
              <a:t>Hyperparameters</a:t>
            </a:r>
          </a:p>
          <a:p>
            <a:r>
              <a:rPr lang="en-US"/>
              <a:t>Even with simple GANs, there are a large number of hyperparameters to tune</a:t>
            </a:r>
          </a:p>
          <a:p>
            <a:pPr marL="457200" lvl="1" indent="0">
              <a:buNone/>
            </a:pPr>
            <a:r>
              <a:rPr lang="en-US"/>
              <a:t>That is: the overall architecture of both the discriminator and the generator, plus the batch normalization parameters, dropout, learning rate, activation layers, convolutional filters, kernel size, striding, batch size, and latent space size </a:t>
            </a:r>
          </a:p>
          <a:p>
            <a:pPr marL="457200" lvl="1" indent="0">
              <a:buNone/>
            </a:pPr>
            <a:endParaRPr lang="en-US"/>
          </a:p>
          <a:p>
            <a:r>
              <a:rPr lang="en-US"/>
              <a:t>GANs are </a:t>
            </a:r>
            <a:r>
              <a:rPr lang="en-US">
                <a:solidFill>
                  <a:srgbClr val="FF0000"/>
                </a:solidFill>
              </a:rPr>
              <a:t>highly sensitive to very slight changes in all of these parameters </a:t>
            </a:r>
          </a:p>
          <a:p>
            <a:pPr>
              <a:buFont typeface="Wingdings" panose="05000000000000000000" pitchFamily="2" charset="2"/>
              <a:buChar char="Ø"/>
            </a:pPr>
            <a:r>
              <a:rPr lang="en-US"/>
              <a:t>Trial and error often best approach </a:t>
            </a:r>
          </a:p>
        </p:txBody>
      </p:sp>
    </p:spTree>
    <p:extLst>
      <p:ext uri="{BB962C8B-B14F-4D97-AF65-F5344CB8AC3E}">
        <p14:creationId xmlns:p14="http://schemas.microsoft.com/office/powerpoint/2010/main" val="43660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6F5A-2748-1B70-DD79-A2B313AFBEC7}"/>
              </a:ext>
            </a:extLst>
          </p:cNvPr>
          <p:cNvSpPr>
            <a:spLocks noGrp="1"/>
          </p:cNvSpPr>
          <p:nvPr>
            <p:ph type="title"/>
          </p:nvPr>
        </p:nvSpPr>
        <p:spPr/>
        <p:txBody>
          <a:bodyPr/>
          <a:lstStyle/>
          <a:p>
            <a:pPr algn="l"/>
            <a:r>
              <a:rPr lang="en-US"/>
              <a:t>Autoencoders as Denoising Models</a:t>
            </a:r>
          </a:p>
        </p:txBody>
      </p:sp>
      <p:sp>
        <p:nvSpPr>
          <p:cNvPr id="3" name="Content Placeholder 2">
            <a:extLst>
              <a:ext uri="{FF2B5EF4-FFF2-40B4-BE49-F238E27FC236}">
                <a16:creationId xmlns:a16="http://schemas.microsoft.com/office/drawing/2014/main" id="{BB524163-27AB-9310-E102-6E3BC01C48F1}"/>
              </a:ext>
            </a:extLst>
          </p:cNvPr>
          <p:cNvSpPr>
            <a:spLocks noGrp="1"/>
          </p:cNvSpPr>
          <p:nvPr>
            <p:ph idx="1"/>
          </p:nvPr>
        </p:nvSpPr>
        <p:spPr/>
        <p:txBody>
          <a:bodyPr>
            <a:normAutofit/>
          </a:bodyPr>
          <a:lstStyle/>
          <a:p>
            <a:pPr algn="l"/>
            <a:r>
              <a:rPr lang="en-US"/>
              <a:t>Autoencoders </a:t>
            </a:r>
            <a:r>
              <a:rPr lang="en-US">
                <a:solidFill>
                  <a:srgbClr val="00B050"/>
                </a:solidFill>
              </a:rPr>
              <a:t>clean noisy images </a:t>
            </a:r>
            <a:r>
              <a:rPr lang="en-US"/>
              <a:t>by </a:t>
            </a:r>
            <a:r>
              <a:rPr lang="en-US">
                <a:solidFill>
                  <a:srgbClr val="7030A0"/>
                </a:solidFill>
              </a:rPr>
              <a:t>ignoring random noise </a:t>
            </a:r>
            <a:r>
              <a:rPr lang="en-US"/>
              <a:t>positions in the latent space.</a:t>
            </a:r>
          </a:p>
          <a:p>
            <a:pPr marL="457200" lvl="1" indent="0">
              <a:buNone/>
            </a:pPr>
            <a:r>
              <a:rPr lang="en-US"/>
              <a:t>Our 2D latent space lacks sufficient information for this task</a:t>
            </a:r>
          </a:p>
          <a:p>
            <a:pPr marL="457200" lvl="1" indent="0">
              <a:buNone/>
            </a:pPr>
            <a:endParaRPr lang="en-US"/>
          </a:p>
          <a:p>
            <a:pPr marL="457200" lvl="1" indent="0">
              <a:buNone/>
            </a:pPr>
            <a:endParaRPr lang="en-US"/>
          </a:p>
          <a:p>
            <a:pPr algn="l"/>
            <a:r>
              <a:rPr lang="en-US"/>
              <a:t>However, </a:t>
            </a:r>
            <a:r>
              <a:rPr lang="en-US">
                <a:solidFill>
                  <a:srgbClr val="FF0000"/>
                </a:solidFill>
              </a:rPr>
              <a:t>increasing latent space dimensions </a:t>
            </a:r>
            <a:r>
              <a:rPr lang="en-US"/>
              <a:t>too much can cause </a:t>
            </a:r>
            <a:r>
              <a:rPr lang="en-US">
                <a:solidFill>
                  <a:srgbClr val="FF0000"/>
                </a:solidFill>
              </a:rPr>
              <a:t>generative model issues</a:t>
            </a:r>
            <a:r>
              <a:rPr lang="en-US"/>
              <a:t>!</a:t>
            </a:r>
          </a:p>
        </p:txBody>
      </p:sp>
    </p:spTree>
    <p:extLst>
      <p:ext uri="{BB962C8B-B14F-4D97-AF65-F5344CB8AC3E}">
        <p14:creationId xmlns:p14="http://schemas.microsoft.com/office/powerpoint/2010/main" val="4168313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C430-8D38-76A8-D86E-24ABCDD41E4B}"/>
              </a:ext>
            </a:extLst>
          </p:cNvPr>
          <p:cNvSpPr>
            <a:spLocks noGrp="1"/>
          </p:cNvSpPr>
          <p:nvPr>
            <p:ph type="title"/>
          </p:nvPr>
        </p:nvSpPr>
        <p:spPr>
          <a:xfrm>
            <a:off x="838200" y="365125"/>
            <a:ext cx="10515600" cy="1325563"/>
          </a:xfrm>
        </p:spPr>
        <p:txBody>
          <a:bodyPr/>
          <a:lstStyle/>
          <a:p>
            <a:r>
              <a:rPr lang="en-US"/>
              <a:t>Tackling GAN challenges</a:t>
            </a:r>
          </a:p>
        </p:txBody>
      </p:sp>
      <p:sp>
        <p:nvSpPr>
          <p:cNvPr id="3" name="Content Placeholder 2">
            <a:extLst>
              <a:ext uri="{FF2B5EF4-FFF2-40B4-BE49-F238E27FC236}">
                <a16:creationId xmlns:a16="http://schemas.microsoft.com/office/drawing/2014/main" id="{75440369-05C7-82A7-F6B6-279B071493F2}"/>
              </a:ext>
            </a:extLst>
          </p:cNvPr>
          <p:cNvSpPr>
            <a:spLocks noGrp="1"/>
          </p:cNvSpPr>
          <p:nvPr>
            <p:ph idx="1"/>
          </p:nvPr>
        </p:nvSpPr>
        <p:spPr>
          <a:xfrm>
            <a:off x="838200" y="1825625"/>
            <a:ext cx="10515600" cy="4351338"/>
          </a:xfrm>
        </p:spPr>
        <p:txBody>
          <a:bodyPr>
            <a:normAutofit/>
          </a:bodyPr>
          <a:lstStyle/>
          <a:p>
            <a:endParaRPr lang="en-US"/>
          </a:p>
          <a:p>
            <a:pPr algn="just"/>
            <a:r>
              <a:rPr lang="en-US"/>
              <a:t>Can we diminish the likelihood of some of the problems listed earlier, such as mode collapse?</a:t>
            </a:r>
          </a:p>
          <a:p>
            <a:pPr algn="just"/>
            <a:endParaRPr lang="en-US"/>
          </a:p>
          <a:p>
            <a:pPr marL="457200" lvl="1" indent="0" algn="just">
              <a:buNone/>
            </a:pPr>
            <a:r>
              <a:rPr lang="en-US"/>
              <a:t>We can implement the </a:t>
            </a:r>
            <a:r>
              <a:rPr lang="en-US" b="1"/>
              <a:t>Wasserstein GAN with Gradient Penalty </a:t>
            </a:r>
            <a:r>
              <a:rPr lang="en-US"/>
              <a:t>(</a:t>
            </a:r>
            <a:r>
              <a:rPr lang="en-US" b="1"/>
              <a:t>WGAN-GP</a:t>
            </a:r>
            <a:r>
              <a:rPr lang="en-US"/>
              <a:t>), which improves the stability and quality of the image generation process</a:t>
            </a:r>
          </a:p>
        </p:txBody>
      </p:sp>
    </p:spTree>
    <p:extLst>
      <p:ext uri="{BB962C8B-B14F-4D97-AF65-F5344CB8AC3E}">
        <p14:creationId xmlns:p14="http://schemas.microsoft.com/office/powerpoint/2010/main" val="22130362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64D6-AF55-A627-20F4-4E17860633E3}"/>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400"/>
              <a:t>Wasserstein GAN with Gradient Penalty </a:t>
            </a:r>
            <a:br>
              <a:rPr lang="en-US" sz="4400"/>
            </a:br>
            <a:endParaRPr lang="en-US" sz="4400"/>
          </a:p>
        </p:txBody>
      </p:sp>
      <p:sp>
        <p:nvSpPr>
          <p:cNvPr id="3" name="Text Placeholder 2">
            <a:extLst>
              <a:ext uri="{FF2B5EF4-FFF2-40B4-BE49-F238E27FC236}">
                <a16:creationId xmlns:a16="http://schemas.microsoft.com/office/drawing/2014/main" id="{20650E31-D759-0EA9-F2B3-F77AB9D60A83}"/>
              </a:ext>
            </a:extLst>
          </p:cNvPr>
          <p:cNvSpPr>
            <a:spLocks noGrp="1"/>
          </p:cNvSpPr>
          <p:nvPr>
            <p:ph type="body" idx="1"/>
          </p:nvPr>
        </p:nvSpPr>
        <p:spPr>
          <a:xfrm>
            <a:off x="643467" y="5277684"/>
            <a:ext cx="4620584" cy="775494"/>
          </a:xfrm>
        </p:spPr>
        <p:txBody>
          <a:bodyPr vert="horz" lIns="91440" tIns="45720" rIns="91440" bIns="45720" rtlCol="0">
            <a:normAutofit/>
          </a:bodyPr>
          <a:lstStyle/>
          <a:p>
            <a:r>
              <a:rPr lang="en-US" sz="2400"/>
              <a:t>WGAN-GP</a:t>
            </a:r>
            <a:endParaRPr lang="en-US">
              <a:solidFill>
                <a:schemeClr val="tx1"/>
              </a:solidFill>
            </a:endParaRPr>
          </a:p>
        </p:txBody>
      </p:sp>
      <p:pic>
        <p:nvPicPr>
          <p:cNvPr id="5" name="Picture 4">
            <a:extLst>
              <a:ext uri="{FF2B5EF4-FFF2-40B4-BE49-F238E27FC236}">
                <a16:creationId xmlns:a16="http://schemas.microsoft.com/office/drawing/2014/main" id="{2155A59B-37D9-3E8C-DB45-51D9DB0ACD68}"/>
              </a:ext>
            </a:extLst>
          </p:cNvPr>
          <p:cNvPicPr>
            <a:picLocks noChangeAspect="1"/>
          </p:cNvPicPr>
          <p:nvPr/>
        </p:nvPicPr>
        <p:blipFill rotWithShape="1">
          <a:blip r:embed="rId2"/>
          <a:srcRect r="1261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368819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95D1-9931-9F73-D2C0-58A0FEC25967}"/>
              </a:ext>
            </a:extLst>
          </p:cNvPr>
          <p:cNvSpPr>
            <a:spLocks noGrp="1"/>
          </p:cNvSpPr>
          <p:nvPr>
            <p:ph type="title"/>
          </p:nvPr>
        </p:nvSpPr>
        <p:spPr/>
        <p:txBody>
          <a:bodyPr/>
          <a:lstStyle/>
          <a:p>
            <a:r>
              <a:rPr lang="en-US"/>
              <a:t>Wasserstein GAN with Gradient Penalty (WGAN-GP)</a:t>
            </a:r>
          </a:p>
        </p:txBody>
      </p:sp>
      <p:sp>
        <p:nvSpPr>
          <p:cNvPr id="3" name="Content Placeholder 2">
            <a:extLst>
              <a:ext uri="{FF2B5EF4-FFF2-40B4-BE49-F238E27FC236}">
                <a16:creationId xmlns:a16="http://schemas.microsoft.com/office/drawing/2014/main" id="{CF516F4D-DF3A-601D-4B6A-83394CC93897}"/>
              </a:ext>
            </a:extLst>
          </p:cNvPr>
          <p:cNvSpPr>
            <a:spLocks noGrp="1"/>
          </p:cNvSpPr>
          <p:nvPr>
            <p:ph idx="1"/>
          </p:nvPr>
        </p:nvSpPr>
        <p:spPr/>
        <p:txBody>
          <a:bodyPr>
            <a:normAutofit/>
          </a:bodyPr>
          <a:lstStyle/>
          <a:p>
            <a:r>
              <a:rPr lang="en-US"/>
              <a:t>Introduces the </a:t>
            </a:r>
            <a:r>
              <a:rPr lang="en-US" b="1"/>
              <a:t>Wasserstein loss function </a:t>
            </a:r>
            <a:r>
              <a:rPr lang="en-US"/>
              <a:t>for </a:t>
            </a:r>
            <a:r>
              <a:rPr lang="en-US">
                <a:solidFill>
                  <a:srgbClr val="0070C0"/>
                </a:solidFill>
              </a:rPr>
              <a:t>both the discriminator and the generator</a:t>
            </a:r>
          </a:p>
          <a:p>
            <a:pPr marL="457200" lvl="1" indent="0">
              <a:buNone/>
            </a:pPr>
            <a:r>
              <a:rPr lang="en-US">
                <a:solidFill>
                  <a:srgbClr val="00B050"/>
                </a:solidFill>
              </a:rPr>
              <a:t>More stable convergence </a:t>
            </a:r>
            <a:r>
              <a:rPr lang="en-US"/>
              <a:t>than using binary cross-entropy </a:t>
            </a:r>
          </a:p>
          <a:p>
            <a:pPr lvl="1">
              <a:buFont typeface="Wingdings" panose="05000000000000000000" pitchFamily="2" charset="2"/>
              <a:buChar char="§"/>
            </a:pPr>
            <a:r>
              <a:rPr lang="en-US"/>
              <a:t>It correlates with the generator’s convergence and sample quality</a:t>
            </a:r>
          </a:p>
          <a:p>
            <a:pPr lvl="1">
              <a:buFont typeface="Wingdings" panose="05000000000000000000" pitchFamily="2" charset="2"/>
              <a:buChar char="§"/>
            </a:pPr>
            <a:r>
              <a:rPr lang="en-US"/>
              <a:t>Improved stability of the optimization process</a:t>
            </a:r>
          </a:p>
          <a:p>
            <a:endParaRPr lang="en-US"/>
          </a:p>
        </p:txBody>
      </p:sp>
      <p:pic>
        <p:nvPicPr>
          <p:cNvPr id="4" name="Picture 2" descr="The Wasserstein loss function and the gradient penalty terms as a... | Download Scientific Diagram">
            <a:extLst>
              <a:ext uri="{FF2B5EF4-FFF2-40B4-BE49-F238E27FC236}">
                <a16:creationId xmlns:a16="http://schemas.microsoft.com/office/drawing/2014/main" id="{413B83EC-204A-28F2-A311-7D4985A0F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449" y="3932211"/>
            <a:ext cx="809625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044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69A-0527-6EF0-7CDA-211E5B42258E}"/>
              </a:ext>
            </a:extLst>
          </p:cNvPr>
          <p:cNvSpPr>
            <a:spLocks noGrp="1"/>
          </p:cNvSpPr>
          <p:nvPr>
            <p:ph type="title"/>
          </p:nvPr>
        </p:nvSpPr>
        <p:spPr/>
        <p:txBody>
          <a:bodyPr/>
          <a:lstStyle/>
          <a:p>
            <a:r>
              <a:rPr lang="en-US"/>
              <a:t>GAN discriminator loss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8D1AE-6D33-B598-7FEC-A62B7B311FBF}"/>
                  </a:ext>
                </a:extLst>
              </p:cNvPr>
              <p:cNvSpPr>
                <a:spLocks noGrp="1"/>
              </p:cNvSpPr>
              <p:nvPr>
                <p:ph idx="1"/>
              </p:nvPr>
            </p:nvSpPr>
            <p:spPr/>
            <p:txBody>
              <a:bodyPr/>
              <a:lstStyle/>
              <a:p>
                <a:pPr marL="0" indent="0">
                  <a:buNone/>
                </a:pPr>
                <a:r>
                  <a:rPr lang="en-US"/>
                  <a:t>To train the GAN discriminator D calculate loss when comparing:</a:t>
                </a:r>
              </a:p>
              <a:p>
                <a:pPr lvl="1">
                  <a:buFont typeface="Wingdings" panose="05000000000000000000" pitchFamily="2" charset="2"/>
                  <a:buChar char="§"/>
                </a:pPr>
                <a:r>
                  <a:rPr lang="en-US"/>
                  <a:t>Predictions for real images </a:t>
                </a:r>
                <a14:m>
                  <m:oMath xmlns:m="http://schemas.openxmlformats.org/officeDocument/2006/math">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𝑝</m:t>
                        </m:r>
                      </m:e>
                      <m:sub>
                        <m:r>
                          <a:rPr lang="en-US" i="1" dirty="0" smtClean="0">
                            <a:solidFill>
                              <a:srgbClr val="0070C0"/>
                            </a:solidFill>
                            <a:latin typeface="Cambria Math" panose="02040503050406030204" pitchFamily="18" charset="0"/>
                          </a:rPr>
                          <m:t>𝑖</m:t>
                        </m:r>
                      </m:sub>
                    </m:sSub>
                    <m:r>
                      <a:rPr lang="en-US" i="1" dirty="0" smtClean="0">
                        <a:solidFill>
                          <a:srgbClr val="0070C0"/>
                        </a:solidFill>
                        <a:latin typeface="Cambria Math" panose="02040503050406030204" pitchFamily="18" charset="0"/>
                      </a:rPr>
                      <m:t> = </m:t>
                    </m:r>
                    <m:r>
                      <a:rPr lang="en-US" i="1" dirty="0" smtClean="0">
                        <a:solidFill>
                          <a:srgbClr val="0070C0"/>
                        </a:solidFill>
                        <a:latin typeface="Cambria Math" panose="02040503050406030204" pitchFamily="18" charset="0"/>
                      </a:rPr>
                      <m:t>𝐷</m:t>
                    </m:r>
                    <m:r>
                      <a:rPr lang="en-US" b="0" i="1" dirty="0" smtClean="0">
                        <a:solidFill>
                          <a:srgbClr val="0070C0"/>
                        </a:solidFill>
                        <a:latin typeface="Cambria Math" panose="02040503050406030204" pitchFamily="18" charset="0"/>
                      </a:rPr>
                      <m:t>(</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𝑥</m:t>
                        </m:r>
                      </m:e>
                      <m:sub>
                        <m:r>
                          <a:rPr lang="en-US" i="1" dirty="0" smtClean="0">
                            <a:solidFill>
                              <a:srgbClr val="0070C0"/>
                            </a:solidFill>
                            <a:latin typeface="Cambria Math" panose="02040503050406030204" pitchFamily="18" charset="0"/>
                          </a:rPr>
                          <m:t>𝑖</m:t>
                        </m:r>
                      </m:sub>
                    </m:sSub>
                    <m:r>
                      <a:rPr lang="en-US" b="0" i="1" dirty="0" smtClean="0">
                        <a:solidFill>
                          <a:srgbClr val="0070C0"/>
                        </a:solidFill>
                        <a:latin typeface="Cambria Math" panose="02040503050406030204" pitchFamily="18" charset="0"/>
                      </a:rPr>
                      <m:t>)</m:t>
                    </m:r>
                    <m:r>
                      <a:rPr lang="en-US" i="1" dirty="0" smtClean="0">
                        <a:solidFill>
                          <a:srgbClr val="0070C0"/>
                        </a:solidFill>
                        <a:latin typeface="Cambria Math" panose="02040503050406030204" pitchFamily="18" charset="0"/>
                      </a:rPr>
                      <m:t> </m:t>
                    </m:r>
                  </m:oMath>
                </a14:m>
                <a:r>
                  <a:rPr lang="en-US"/>
                  <a:t>to the response </a:t>
                </a:r>
                <a14:m>
                  <m:oMath xmlns:m="http://schemas.openxmlformats.org/officeDocument/2006/math">
                    <m:sSub>
                      <m:sSubPr>
                        <m:ctrlPr>
                          <a:rPr lang="en-US"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𝑦</m:t>
                        </m:r>
                      </m:e>
                      <m:sub>
                        <m:r>
                          <a:rPr lang="en-US" i="1" dirty="0" smtClean="0">
                            <a:solidFill>
                              <a:srgbClr val="0070C0"/>
                            </a:solidFill>
                            <a:latin typeface="Cambria Math" panose="02040503050406030204" pitchFamily="18" charset="0"/>
                          </a:rPr>
                          <m:t>𝑖</m:t>
                        </m:r>
                      </m:sub>
                    </m:sSub>
                    <m:r>
                      <a:rPr lang="en-US" i="1" dirty="0" smtClean="0">
                        <a:solidFill>
                          <a:srgbClr val="0070C0"/>
                        </a:solidFill>
                        <a:latin typeface="Cambria Math" panose="02040503050406030204" pitchFamily="18" charset="0"/>
                      </a:rPr>
                      <m:t> = 1</m:t>
                    </m:r>
                  </m:oMath>
                </a14:m>
                <a:r>
                  <a:rPr lang="en-US">
                    <a:solidFill>
                      <a:srgbClr val="0070C0"/>
                    </a:solidFill>
                  </a:rPr>
                  <a:t> </a:t>
                </a:r>
                <a:endParaRPr lang="en-US"/>
              </a:p>
              <a:p>
                <a:pPr lvl="1">
                  <a:buFont typeface="Wingdings" panose="05000000000000000000" pitchFamily="2" charset="2"/>
                  <a:buChar char="§"/>
                </a:pPr>
                <a:r>
                  <a:rPr lang="en-US"/>
                  <a:t>Predictions for generated images </a:t>
                </a:r>
                <a14:m>
                  <m:oMath xmlns:m="http://schemas.openxmlformats.org/officeDocument/2006/math">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𝑝</m:t>
                        </m:r>
                      </m:e>
                      <m:sub>
                        <m:r>
                          <a:rPr lang="en-US" i="1" dirty="0" smtClean="0">
                            <a:solidFill>
                              <a:srgbClr val="0070C0"/>
                            </a:solidFill>
                            <a:latin typeface="Cambria Math" panose="02040503050406030204" pitchFamily="18" charset="0"/>
                          </a:rPr>
                          <m:t>𝑖</m:t>
                        </m:r>
                      </m:sub>
                    </m:sSub>
                    <m:r>
                      <a:rPr lang="en-US" i="1" dirty="0" smtClean="0">
                        <a:solidFill>
                          <a:srgbClr val="0070C0"/>
                        </a:solidFill>
                        <a:latin typeface="Cambria Math" panose="02040503050406030204" pitchFamily="18" charset="0"/>
                      </a:rPr>
                      <m:t> = </m:t>
                    </m:r>
                    <m:r>
                      <a:rPr lang="en-US" i="1" dirty="0" smtClean="0">
                        <a:solidFill>
                          <a:srgbClr val="0070C0"/>
                        </a:solidFill>
                        <a:latin typeface="Cambria Math" panose="02040503050406030204" pitchFamily="18" charset="0"/>
                      </a:rPr>
                      <m:t>𝐷</m:t>
                    </m:r>
                    <m:r>
                      <a:rPr lang="en-US" b="0" i="1" dirty="0" smtClean="0">
                        <a:solidFill>
                          <a:srgbClr val="0070C0"/>
                        </a:solidFill>
                        <a:latin typeface="Cambria Math" panose="02040503050406030204" pitchFamily="18" charset="0"/>
                      </a:rPr>
                      <m:t>(</m:t>
                    </m:r>
                    <m:r>
                      <a:rPr lang="en-US" i="1" dirty="0" smtClean="0">
                        <a:solidFill>
                          <a:srgbClr val="0070C0"/>
                        </a:solidFill>
                        <a:latin typeface="Cambria Math" panose="02040503050406030204" pitchFamily="18" charset="0"/>
                      </a:rPr>
                      <m:t>𝐺</m:t>
                    </m:r>
                    <m:d>
                      <m:dPr>
                        <m:ctrlPr>
                          <a:rPr lang="en-US" b="0" i="1" dirty="0" smtClean="0">
                            <a:solidFill>
                              <a:srgbClr val="0070C0"/>
                            </a:solidFill>
                            <a:latin typeface="Cambria Math" panose="02040503050406030204" pitchFamily="18" charset="0"/>
                          </a:rPr>
                        </m:ctrlPr>
                      </m:dPr>
                      <m:e>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𝑧</m:t>
                            </m:r>
                          </m:e>
                          <m:sub>
                            <m:r>
                              <a:rPr lang="en-US" b="0" i="1" dirty="0" smtClean="0">
                                <a:solidFill>
                                  <a:srgbClr val="0070C0"/>
                                </a:solidFill>
                                <a:latin typeface="Cambria Math" panose="02040503050406030204" pitchFamily="18" charset="0"/>
                              </a:rPr>
                              <m:t>𝑖</m:t>
                            </m:r>
                          </m:sub>
                        </m:sSub>
                      </m:e>
                    </m:d>
                    <m:r>
                      <a:rPr lang="en-US" b="0" i="1" dirty="0" smtClean="0">
                        <a:solidFill>
                          <a:srgbClr val="0070C0"/>
                        </a:solidFill>
                        <a:latin typeface="Cambria Math" panose="02040503050406030204" pitchFamily="18" charset="0"/>
                      </a:rPr>
                      <m:t>)</m:t>
                    </m:r>
                    <m:r>
                      <a:rPr lang="en-US" i="1" dirty="0" smtClean="0">
                        <a:solidFill>
                          <a:srgbClr val="0070C0"/>
                        </a:solidFill>
                        <a:latin typeface="Cambria Math" panose="02040503050406030204" pitchFamily="18" charset="0"/>
                      </a:rPr>
                      <m:t> </m:t>
                    </m:r>
                  </m:oMath>
                </a14:m>
                <a:r>
                  <a:rPr lang="en-US"/>
                  <a:t>to the response </a:t>
                </a:r>
                <a14:m>
                  <m:oMath xmlns:m="http://schemas.openxmlformats.org/officeDocument/2006/math">
                    <m:sSub>
                      <m:sSubPr>
                        <m:ctrlPr>
                          <a:rPr lang="en-US"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𝑦</m:t>
                        </m:r>
                      </m:e>
                      <m:sub>
                        <m:r>
                          <a:rPr lang="en-US" i="1" dirty="0" smtClean="0">
                            <a:solidFill>
                              <a:srgbClr val="0070C0"/>
                            </a:solidFill>
                            <a:latin typeface="Cambria Math" panose="02040503050406030204" pitchFamily="18" charset="0"/>
                          </a:rPr>
                          <m:t>𝑖</m:t>
                        </m:r>
                      </m:sub>
                    </m:sSub>
                    <m:r>
                      <a:rPr lang="en-US" i="1" dirty="0" smtClean="0">
                        <a:solidFill>
                          <a:srgbClr val="0070C0"/>
                        </a:solidFill>
                        <a:latin typeface="Cambria Math" panose="02040503050406030204" pitchFamily="18" charset="0"/>
                      </a:rPr>
                      <m:t> = 0</m:t>
                    </m:r>
                  </m:oMath>
                </a14:m>
                <a:r>
                  <a:rPr lang="en-US">
                    <a:solidFill>
                      <a:srgbClr val="0070C0"/>
                    </a:solidFill>
                  </a:rPr>
                  <a:t> </a:t>
                </a:r>
                <a:endParaRPr lang="en-US"/>
              </a:p>
              <a:p>
                <a:pPr lvl="1">
                  <a:buFont typeface="Wingdings" panose="05000000000000000000" pitchFamily="2" charset="2"/>
                  <a:buChar char="§"/>
                </a:pPr>
                <a:endParaRPr lang="en-US"/>
              </a:p>
              <a:p>
                <a:r>
                  <a:rPr lang="en-US"/>
                  <a:t>Therefore, for the discriminator, minimizing the loss function can be written as:</a:t>
                </a:r>
              </a:p>
            </p:txBody>
          </p:sp>
        </mc:Choice>
        <mc:Fallback xmlns="">
          <p:sp>
            <p:nvSpPr>
              <p:cNvPr id="3" name="Content Placeholder 2">
                <a:extLst>
                  <a:ext uri="{FF2B5EF4-FFF2-40B4-BE49-F238E27FC236}">
                    <a16:creationId xmlns:a16="http://schemas.microsoft.com/office/drawing/2014/main" id="{A6B8D1AE-6D33-B598-7FEC-A62B7B311FBF}"/>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4EF12E4-094C-8CA7-DDAB-8B9E0E7F52F0}"/>
              </a:ext>
            </a:extLst>
          </p:cNvPr>
          <p:cNvPicPr>
            <a:picLocks noChangeAspect="1"/>
          </p:cNvPicPr>
          <p:nvPr/>
        </p:nvPicPr>
        <p:blipFill>
          <a:blip r:embed="rId3"/>
          <a:stretch>
            <a:fillRect/>
          </a:stretch>
        </p:blipFill>
        <p:spPr>
          <a:xfrm>
            <a:off x="1110376" y="4965305"/>
            <a:ext cx="7773461" cy="914525"/>
          </a:xfrm>
          <a:prstGeom prst="rect">
            <a:avLst/>
          </a:prstGeom>
        </p:spPr>
      </p:pic>
      <p:pic>
        <p:nvPicPr>
          <p:cNvPr id="8" name="Picture 7">
            <a:extLst>
              <a:ext uri="{FF2B5EF4-FFF2-40B4-BE49-F238E27FC236}">
                <a16:creationId xmlns:a16="http://schemas.microsoft.com/office/drawing/2014/main" id="{6155464D-A076-0062-7B95-040FA1700421}"/>
              </a:ext>
            </a:extLst>
          </p:cNvPr>
          <p:cNvPicPr>
            <a:picLocks noChangeAspect="1"/>
          </p:cNvPicPr>
          <p:nvPr/>
        </p:nvPicPr>
        <p:blipFill>
          <a:blip r:embed="rId4"/>
          <a:stretch>
            <a:fillRect/>
          </a:stretch>
        </p:blipFill>
        <p:spPr>
          <a:xfrm>
            <a:off x="9287344" y="4107565"/>
            <a:ext cx="2469963" cy="2630003"/>
          </a:xfrm>
          <a:prstGeom prst="rect">
            <a:avLst/>
          </a:prstGeom>
        </p:spPr>
      </p:pic>
    </p:spTree>
    <p:extLst>
      <p:ext uri="{BB962C8B-B14F-4D97-AF65-F5344CB8AC3E}">
        <p14:creationId xmlns:p14="http://schemas.microsoft.com/office/powerpoint/2010/main" val="13310951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69A-0527-6EF0-7CDA-211E5B42258E}"/>
              </a:ext>
            </a:extLst>
          </p:cNvPr>
          <p:cNvSpPr>
            <a:spLocks noGrp="1"/>
          </p:cNvSpPr>
          <p:nvPr>
            <p:ph type="title"/>
          </p:nvPr>
        </p:nvSpPr>
        <p:spPr/>
        <p:txBody>
          <a:bodyPr/>
          <a:lstStyle/>
          <a:p>
            <a:r>
              <a:rPr lang="en-US"/>
              <a:t>GAN generator loss minimization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8D1AE-6D33-B598-7FEC-A62B7B311FBF}"/>
                  </a:ext>
                </a:extLst>
              </p:cNvPr>
              <p:cNvSpPr>
                <a:spLocks noGrp="1"/>
              </p:cNvSpPr>
              <p:nvPr>
                <p:ph idx="1"/>
              </p:nvPr>
            </p:nvSpPr>
            <p:spPr>
              <a:xfrm>
                <a:off x="838199" y="1825625"/>
                <a:ext cx="10660117" cy="4351338"/>
              </a:xfrm>
            </p:spPr>
            <p:txBody>
              <a:bodyPr/>
              <a:lstStyle/>
              <a:p>
                <a:pPr marL="0" indent="0">
                  <a:buNone/>
                </a:pPr>
                <a:r>
                  <a:rPr lang="en-US"/>
                  <a:t>To train the GAN generator G, we calculate the loss when comparing:</a:t>
                </a:r>
              </a:p>
              <a:p>
                <a:pPr lvl="1">
                  <a:buFont typeface="Wingdings" panose="05000000000000000000" pitchFamily="2" charset="2"/>
                  <a:buChar char="§"/>
                </a:pPr>
                <a:r>
                  <a:rPr lang="en-US"/>
                  <a:t>Predictions for generated images </a:t>
                </a:r>
                <a14:m>
                  <m:oMath xmlns:m="http://schemas.openxmlformats.org/officeDocument/2006/math">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𝑝</m:t>
                        </m:r>
                      </m:e>
                      <m:sub>
                        <m:r>
                          <a:rPr lang="en-US" i="1" dirty="0" smtClean="0">
                            <a:solidFill>
                              <a:srgbClr val="0070C0"/>
                            </a:solidFill>
                            <a:latin typeface="Cambria Math" panose="02040503050406030204" pitchFamily="18" charset="0"/>
                          </a:rPr>
                          <m:t>𝑖</m:t>
                        </m:r>
                      </m:sub>
                    </m:sSub>
                    <m:r>
                      <a:rPr lang="en-US" i="1" dirty="0" smtClean="0">
                        <a:solidFill>
                          <a:srgbClr val="0070C0"/>
                        </a:solidFill>
                        <a:latin typeface="Cambria Math" panose="02040503050406030204" pitchFamily="18" charset="0"/>
                      </a:rPr>
                      <m:t> = </m:t>
                    </m:r>
                    <m:r>
                      <a:rPr lang="en-US" i="1" dirty="0" smtClean="0">
                        <a:solidFill>
                          <a:srgbClr val="0070C0"/>
                        </a:solidFill>
                        <a:latin typeface="Cambria Math" panose="02040503050406030204" pitchFamily="18" charset="0"/>
                      </a:rPr>
                      <m:t>𝐷</m:t>
                    </m:r>
                    <m:r>
                      <a:rPr lang="en-US" b="0" i="1" dirty="0" smtClean="0">
                        <a:solidFill>
                          <a:srgbClr val="0070C0"/>
                        </a:solidFill>
                        <a:latin typeface="Cambria Math" panose="02040503050406030204" pitchFamily="18" charset="0"/>
                      </a:rPr>
                      <m:t>(</m:t>
                    </m:r>
                    <m:r>
                      <a:rPr lang="en-US" i="1" dirty="0" smtClean="0">
                        <a:solidFill>
                          <a:srgbClr val="0070C0"/>
                        </a:solidFill>
                        <a:latin typeface="Cambria Math" panose="02040503050406030204" pitchFamily="18" charset="0"/>
                      </a:rPr>
                      <m:t>𝐺</m:t>
                    </m:r>
                    <m:d>
                      <m:dPr>
                        <m:ctrlPr>
                          <a:rPr lang="en-US" b="0" i="1" dirty="0" smtClean="0">
                            <a:solidFill>
                              <a:srgbClr val="0070C0"/>
                            </a:solidFill>
                            <a:latin typeface="Cambria Math" panose="02040503050406030204" pitchFamily="18" charset="0"/>
                          </a:rPr>
                        </m:ctrlPr>
                      </m:dPr>
                      <m:e>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𝑧</m:t>
                            </m:r>
                          </m:e>
                          <m:sub>
                            <m:r>
                              <a:rPr lang="en-US" i="1" dirty="0" smtClean="0">
                                <a:solidFill>
                                  <a:srgbClr val="0070C0"/>
                                </a:solidFill>
                                <a:latin typeface="Cambria Math" panose="02040503050406030204" pitchFamily="18" charset="0"/>
                              </a:rPr>
                              <m:t>𝑖</m:t>
                            </m:r>
                          </m:sub>
                        </m:sSub>
                      </m:e>
                    </m:d>
                    <m:r>
                      <a:rPr lang="en-US" b="0" i="1" dirty="0" smtClean="0">
                        <a:solidFill>
                          <a:srgbClr val="0070C0"/>
                        </a:solidFill>
                        <a:latin typeface="Cambria Math" panose="02040503050406030204" pitchFamily="18" charset="0"/>
                      </a:rPr>
                      <m:t>)</m:t>
                    </m:r>
                    <m:r>
                      <a:rPr lang="en-US" i="1" dirty="0" smtClean="0">
                        <a:latin typeface="Cambria Math" panose="02040503050406030204" pitchFamily="18" charset="0"/>
                      </a:rPr>
                      <m:t> </m:t>
                    </m:r>
                  </m:oMath>
                </a14:m>
                <a:r>
                  <a:rPr lang="en-US"/>
                  <a:t>to the response </a:t>
                </a:r>
                <a14:m>
                  <m:oMath xmlns:m="http://schemas.openxmlformats.org/officeDocument/2006/math">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𝑦</m:t>
                        </m:r>
                      </m:e>
                      <m:sub>
                        <m:r>
                          <a:rPr lang="en-US" i="1" dirty="0" smtClean="0">
                            <a:solidFill>
                              <a:srgbClr val="0070C0"/>
                            </a:solidFill>
                            <a:latin typeface="Cambria Math" panose="02040503050406030204" pitchFamily="18" charset="0"/>
                          </a:rPr>
                          <m:t>𝑖</m:t>
                        </m:r>
                      </m:sub>
                    </m:sSub>
                    <m:r>
                      <a:rPr lang="en-US" i="1" dirty="0">
                        <a:solidFill>
                          <a:srgbClr val="0070C0"/>
                        </a:solidFill>
                        <a:latin typeface="Cambria Math" panose="02040503050406030204" pitchFamily="18" charset="0"/>
                      </a:rPr>
                      <m:t> = 1</m:t>
                    </m:r>
                  </m:oMath>
                </a14:m>
                <a:endParaRPr lang="en-US">
                  <a:solidFill>
                    <a:srgbClr val="0070C0"/>
                  </a:solidFill>
                </a:endParaRPr>
              </a:p>
              <a:p>
                <a:pPr lvl="1">
                  <a:buFont typeface="Wingdings" panose="05000000000000000000" pitchFamily="2" charset="2"/>
                  <a:buChar char="§"/>
                </a:pPr>
                <a:endParaRPr lang="en-US"/>
              </a:p>
              <a:p>
                <a:r>
                  <a:rPr lang="en-US"/>
                  <a:t>Therefore, for the GAN generator, minimizing the loss function can be written as:</a:t>
                </a:r>
              </a:p>
            </p:txBody>
          </p:sp>
        </mc:Choice>
        <mc:Fallback xmlns="">
          <p:sp>
            <p:nvSpPr>
              <p:cNvPr id="3" name="Content Placeholder 2">
                <a:extLst>
                  <a:ext uri="{FF2B5EF4-FFF2-40B4-BE49-F238E27FC236}">
                    <a16:creationId xmlns:a16="http://schemas.microsoft.com/office/drawing/2014/main" id="{A6B8D1AE-6D33-B598-7FEC-A62B7B311FBF}"/>
                  </a:ext>
                </a:extLst>
              </p:cNvPr>
              <p:cNvSpPr>
                <a:spLocks noGrp="1" noRot="1" noChangeAspect="1" noMove="1" noResize="1" noEditPoints="1" noAdjustHandles="1" noChangeArrowheads="1" noChangeShapeType="1" noTextEdit="1"/>
              </p:cNvSpPr>
              <p:nvPr>
                <p:ph idx="1"/>
              </p:nvPr>
            </p:nvSpPr>
            <p:spPr>
              <a:xfrm>
                <a:off x="838199" y="1825625"/>
                <a:ext cx="10660117" cy="4351338"/>
              </a:xfrm>
              <a:blipFill>
                <a:blip r:embed="rId2"/>
                <a:stretch>
                  <a:fillRect l="-1144" t="-2381" r="-68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3D12813-9A73-6A9A-09D0-E1F5BAC0361E}"/>
              </a:ext>
            </a:extLst>
          </p:cNvPr>
          <p:cNvPicPr>
            <a:picLocks noChangeAspect="1"/>
          </p:cNvPicPr>
          <p:nvPr/>
        </p:nvPicPr>
        <p:blipFill>
          <a:blip r:embed="rId3"/>
          <a:stretch>
            <a:fillRect/>
          </a:stretch>
        </p:blipFill>
        <p:spPr>
          <a:xfrm>
            <a:off x="2154593" y="4592893"/>
            <a:ext cx="4702664" cy="1010291"/>
          </a:xfrm>
          <a:prstGeom prst="rect">
            <a:avLst/>
          </a:prstGeom>
        </p:spPr>
      </p:pic>
      <p:pic>
        <p:nvPicPr>
          <p:cNvPr id="5" name="Picture 4">
            <a:extLst>
              <a:ext uri="{FF2B5EF4-FFF2-40B4-BE49-F238E27FC236}">
                <a16:creationId xmlns:a16="http://schemas.microsoft.com/office/drawing/2014/main" id="{1D970FF5-DD77-4D8D-4345-40D05F3DDC68}"/>
              </a:ext>
            </a:extLst>
          </p:cNvPr>
          <p:cNvPicPr>
            <a:picLocks noChangeAspect="1"/>
          </p:cNvPicPr>
          <p:nvPr/>
        </p:nvPicPr>
        <p:blipFill>
          <a:blip r:embed="rId4"/>
          <a:stretch>
            <a:fillRect/>
          </a:stretch>
        </p:blipFill>
        <p:spPr>
          <a:xfrm>
            <a:off x="7944995" y="4205013"/>
            <a:ext cx="3553321" cy="1971950"/>
          </a:xfrm>
          <a:prstGeom prst="rect">
            <a:avLst/>
          </a:prstGeom>
        </p:spPr>
      </p:pic>
    </p:spTree>
    <p:extLst>
      <p:ext uri="{BB962C8B-B14F-4D97-AF65-F5344CB8AC3E}">
        <p14:creationId xmlns:p14="http://schemas.microsoft.com/office/powerpoint/2010/main" val="30740797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69A-0527-6EF0-7CDA-211E5B42258E}"/>
              </a:ext>
            </a:extLst>
          </p:cNvPr>
          <p:cNvSpPr>
            <a:spLocks noGrp="1"/>
          </p:cNvSpPr>
          <p:nvPr>
            <p:ph type="title"/>
          </p:nvPr>
        </p:nvSpPr>
        <p:spPr/>
        <p:txBody>
          <a:bodyPr/>
          <a:lstStyle/>
          <a:p>
            <a:r>
              <a:rPr lang="en-US"/>
              <a:t>Wasserstein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8D1AE-6D33-B598-7FEC-A62B7B311FBF}"/>
                  </a:ext>
                </a:extLst>
              </p:cNvPr>
              <p:cNvSpPr>
                <a:spLocks noGrp="1"/>
              </p:cNvSpPr>
              <p:nvPr>
                <p:ph idx="1"/>
              </p:nvPr>
            </p:nvSpPr>
            <p:spPr/>
            <p:txBody>
              <a:bodyPr>
                <a:normAutofit/>
              </a:bodyPr>
              <a:lstStyle/>
              <a:p>
                <a:r>
                  <a:rPr lang="en-US"/>
                  <a:t>The Wasserstein loss requires </a:t>
                </a:r>
                <a14:m>
                  <m:oMath xmlns:m="http://schemas.openxmlformats.org/officeDocument/2006/math">
                    <m:sSub>
                      <m:sSubPr>
                        <m:ctrlPr>
                          <a:rPr lang="en-US" i="1" dirty="0" smtClean="0">
                            <a:solidFill>
                              <a:srgbClr val="00B050"/>
                            </a:solidFill>
                            <a:latin typeface="Cambria Math" panose="02040503050406030204" pitchFamily="18" charset="0"/>
                          </a:rPr>
                        </m:ctrlPr>
                      </m:sSubPr>
                      <m:e>
                        <m:r>
                          <a:rPr lang="en-US" i="1" dirty="0" smtClean="0">
                            <a:solidFill>
                              <a:srgbClr val="00B050"/>
                            </a:solidFill>
                            <a:latin typeface="Cambria Math" panose="02040503050406030204" pitchFamily="18" charset="0"/>
                          </a:rPr>
                          <m:t>𝑦</m:t>
                        </m:r>
                      </m:e>
                      <m:sub>
                        <m:r>
                          <a:rPr lang="en-US" i="1" dirty="0" err="1" smtClean="0">
                            <a:solidFill>
                              <a:srgbClr val="00B050"/>
                            </a:solidFill>
                            <a:latin typeface="Cambria Math" panose="02040503050406030204" pitchFamily="18" charset="0"/>
                          </a:rPr>
                          <m:t>𝑖</m:t>
                        </m:r>
                      </m:sub>
                    </m:sSub>
                    <m:r>
                      <a:rPr lang="en-US" i="1" dirty="0" smtClean="0">
                        <a:solidFill>
                          <a:srgbClr val="00B050"/>
                        </a:solidFill>
                        <a:latin typeface="Cambria Math" panose="02040503050406030204" pitchFamily="18" charset="0"/>
                      </a:rPr>
                      <m:t> </m:t>
                    </m:r>
                    <m:r>
                      <a:rPr lang="en-US" i="1" dirty="0">
                        <a:solidFill>
                          <a:srgbClr val="00B050"/>
                        </a:solidFill>
                        <a:latin typeface="Cambria Math" panose="02040503050406030204" pitchFamily="18" charset="0"/>
                      </a:rPr>
                      <m:t>= 1</m:t>
                    </m:r>
                  </m:oMath>
                </a14:m>
                <a:r>
                  <a:rPr lang="en-US">
                    <a:solidFill>
                      <a:srgbClr val="00B050"/>
                    </a:solidFill>
                  </a:rPr>
                  <a:t> </a:t>
                </a:r>
                <a:r>
                  <a:rPr lang="en-US"/>
                  <a:t>and </a:t>
                </a:r>
                <a14:m>
                  <m:oMath xmlns:m="http://schemas.openxmlformats.org/officeDocument/2006/math">
                    <m:sSub>
                      <m:sSubPr>
                        <m:ctrlPr>
                          <a:rPr lang="en-US" b="0" i="1" dirty="0" smtClean="0">
                            <a:solidFill>
                              <a:srgbClr val="00B050"/>
                            </a:solidFill>
                            <a:latin typeface="Cambria Math" panose="02040503050406030204" pitchFamily="18" charset="0"/>
                          </a:rPr>
                        </m:ctrlPr>
                      </m:sSubPr>
                      <m:e>
                        <m:r>
                          <a:rPr lang="en-US" i="1" dirty="0" smtClean="0">
                            <a:solidFill>
                              <a:srgbClr val="00B050"/>
                            </a:solidFill>
                            <a:latin typeface="Cambria Math" panose="02040503050406030204" pitchFamily="18" charset="0"/>
                          </a:rPr>
                          <m:t>𝑦</m:t>
                        </m:r>
                      </m:e>
                      <m:sub>
                        <m:r>
                          <a:rPr lang="en-US" i="1" dirty="0" smtClean="0">
                            <a:solidFill>
                              <a:srgbClr val="00B050"/>
                            </a:solidFill>
                            <a:latin typeface="Cambria Math" panose="02040503050406030204" pitchFamily="18" charset="0"/>
                          </a:rPr>
                          <m:t>𝑖</m:t>
                        </m:r>
                      </m:sub>
                    </m:sSub>
                    <m:r>
                      <a:rPr lang="en-US" i="1" dirty="0">
                        <a:solidFill>
                          <a:srgbClr val="00B050"/>
                        </a:solidFill>
                        <a:latin typeface="Cambria Math" panose="02040503050406030204" pitchFamily="18" charset="0"/>
                      </a:rPr>
                      <m:t> = –1 </m:t>
                    </m:r>
                  </m:oMath>
                </a14:m>
                <a:r>
                  <a:rPr lang="en-US"/>
                  <a:t>as labels</a:t>
                </a:r>
              </a:p>
              <a:p>
                <a:pPr marL="457200" lvl="1" indent="0">
                  <a:buNone/>
                </a:pPr>
                <a:r>
                  <a:rPr lang="en-US"/>
                  <a:t>Rather than </a:t>
                </a:r>
                <a14:m>
                  <m:oMath xmlns:m="http://schemas.openxmlformats.org/officeDocument/2006/math">
                    <m:r>
                      <a:rPr lang="en-US" i="1" dirty="0" smtClean="0">
                        <a:latin typeface="Cambria Math" panose="02040503050406030204" pitchFamily="18" charset="0"/>
                      </a:rPr>
                      <m:t>1</m:t>
                    </m:r>
                  </m:oMath>
                </a14:m>
                <a:r>
                  <a:rPr lang="en-US"/>
                  <a:t> and </a:t>
                </a:r>
                <a14:m>
                  <m:oMath xmlns:m="http://schemas.openxmlformats.org/officeDocument/2006/math">
                    <m:r>
                      <a:rPr lang="en-US" i="1" dirty="0" smtClean="0">
                        <a:latin typeface="Cambria Math" panose="02040503050406030204" pitchFamily="18" charset="0"/>
                      </a:rPr>
                      <m:t>0</m:t>
                    </m:r>
                  </m:oMath>
                </a14:m>
                <a:r>
                  <a:rPr lang="en-US"/>
                  <a:t> </a:t>
                </a:r>
              </a:p>
              <a:p>
                <a:r>
                  <a:rPr lang="en-US"/>
                  <a:t>We </a:t>
                </a:r>
                <a:r>
                  <a:rPr lang="en-US">
                    <a:solidFill>
                      <a:srgbClr val="00B050"/>
                    </a:solidFill>
                  </a:rPr>
                  <a:t>remove the sigmoid</a:t>
                </a:r>
                <a:r>
                  <a:rPr lang="en-US"/>
                  <a:t> activation from the </a:t>
                </a:r>
                <a:r>
                  <a:rPr lang="en-US">
                    <a:solidFill>
                      <a:srgbClr val="7030A0"/>
                    </a:solidFill>
                  </a:rPr>
                  <a:t>discriminator’s final layer</a:t>
                </a:r>
              </a:p>
              <a:p>
                <a:pPr marL="457200" lvl="1" indent="0">
                  <a:buNone/>
                </a:pPr>
                <a:r>
                  <a:rPr lang="en-US"/>
                  <a:t>So that predictions </a:t>
                </a:r>
                <a14:m>
                  <m:oMath xmlns:m="http://schemas.openxmlformats.org/officeDocument/2006/math">
                    <m:sSub>
                      <m:sSubPr>
                        <m:ctrlPr>
                          <a:rPr lang="en-US"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𝑝</m:t>
                        </m:r>
                      </m:e>
                      <m:sub>
                        <m:r>
                          <a:rPr lang="en-US" i="1" dirty="0" smtClean="0">
                            <a:solidFill>
                              <a:srgbClr val="0070C0"/>
                            </a:solidFill>
                            <a:latin typeface="Cambria Math" panose="02040503050406030204" pitchFamily="18" charset="0"/>
                          </a:rPr>
                          <m:t>𝑖</m:t>
                        </m:r>
                      </m:sub>
                    </m:sSub>
                  </m:oMath>
                </a14:m>
                <a:r>
                  <a:rPr lang="en-US">
                    <a:solidFill>
                      <a:srgbClr val="0070C0"/>
                    </a:solidFill>
                  </a:rPr>
                  <a:t> </a:t>
                </a:r>
                <a:r>
                  <a:rPr lang="en-US"/>
                  <a:t>are no longer constrained to fall in the </a:t>
                </a:r>
                <a:r>
                  <a:rPr lang="en-US">
                    <a:solidFill>
                      <a:srgbClr val="FF0000"/>
                    </a:solidFill>
                  </a:rPr>
                  <a:t>range [0, 1] </a:t>
                </a:r>
                <a:r>
                  <a:rPr lang="en-US"/>
                  <a:t>but instead can now be </a:t>
                </a:r>
                <a:r>
                  <a:rPr lang="en-US" b="1">
                    <a:solidFill>
                      <a:srgbClr val="00B050"/>
                    </a:solidFill>
                  </a:rPr>
                  <a:t>(</a:t>
                </a:r>
                <a14:m>
                  <m:oMath xmlns:m="http://schemas.openxmlformats.org/officeDocument/2006/math">
                    <m:r>
                      <a:rPr lang="en-US" b="1" i="1" dirty="0" smtClean="0">
                        <a:solidFill>
                          <a:srgbClr val="00B050"/>
                        </a:solidFill>
                        <a:latin typeface="Cambria Math" panose="02040503050406030204" pitchFamily="18" charset="0"/>
                      </a:rPr>
                      <m:t>−∞, ∞</m:t>
                    </m:r>
                  </m:oMath>
                </a14:m>
                <a:r>
                  <a:rPr lang="en-US" b="1">
                    <a:solidFill>
                      <a:srgbClr val="00B050"/>
                    </a:solidFill>
                  </a:rPr>
                  <a:t>)</a:t>
                </a:r>
              </a:p>
              <a:p>
                <a:pPr>
                  <a:buFont typeface="Wingdings" panose="05000000000000000000" pitchFamily="2" charset="2"/>
                  <a:buChar char="Ø"/>
                </a:pPr>
                <a:r>
                  <a:rPr lang="en-US"/>
                  <a:t>The </a:t>
                </a:r>
                <a:r>
                  <a:rPr lang="en-US" b="1"/>
                  <a:t>Wasserstein loss function </a:t>
                </a:r>
                <a:r>
                  <a:rPr lang="en-US"/>
                  <a:t>is defined as:</a:t>
                </a:r>
              </a:p>
            </p:txBody>
          </p:sp>
        </mc:Choice>
        <mc:Fallback xmlns="">
          <p:sp>
            <p:nvSpPr>
              <p:cNvPr id="3" name="Content Placeholder 2">
                <a:extLst>
                  <a:ext uri="{FF2B5EF4-FFF2-40B4-BE49-F238E27FC236}">
                    <a16:creationId xmlns:a16="http://schemas.microsoft.com/office/drawing/2014/main" id="{A6B8D1AE-6D33-B598-7FEC-A62B7B311FBF}"/>
                  </a:ext>
                </a:extLst>
              </p:cNvPr>
              <p:cNvSpPr>
                <a:spLocks noGrp="1" noRot="1" noChangeAspect="1" noMove="1" noResize="1" noEditPoints="1" noAdjustHandles="1" noChangeArrowheads="1" noChangeShapeType="1" noTextEdit="1"/>
              </p:cNvSpPr>
              <p:nvPr>
                <p:ph idx="1"/>
              </p:nvPr>
            </p:nvSpPr>
            <p:spPr>
              <a:blipFill>
                <a:blip r:embed="rId3"/>
                <a:stretch>
                  <a:fillRect l="-1043" t="-2381" r="-69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A033BF4-6B50-C0C2-BE70-7CAA93C5D761}"/>
              </a:ext>
            </a:extLst>
          </p:cNvPr>
          <p:cNvPicPr>
            <a:picLocks noChangeAspect="1"/>
          </p:cNvPicPr>
          <p:nvPr/>
        </p:nvPicPr>
        <p:blipFill>
          <a:blip r:embed="rId4"/>
          <a:stretch>
            <a:fillRect/>
          </a:stretch>
        </p:blipFill>
        <p:spPr>
          <a:xfrm>
            <a:off x="4780713" y="5058488"/>
            <a:ext cx="2314860" cy="1253412"/>
          </a:xfrm>
          <a:prstGeom prst="rect">
            <a:avLst/>
          </a:prstGeom>
          <a:ln>
            <a:solidFill>
              <a:schemeClr val="tx1"/>
            </a:solidFill>
          </a:ln>
        </p:spPr>
      </p:pic>
    </p:spTree>
    <p:extLst>
      <p:ext uri="{BB962C8B-B14F-4D97-AF65-F5344CB8AC3E}">
        <p14:creationId xmlns:p14="http://schemas.microsoft.com/office/powerpoint/2010/main" val="4776341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DB9DE1E-C78E-DD69-B1AA-963F228AA7B2}"/>
              </a:ext>
            </a:extLst>
          </p:cNvPr>
          <p:cNvPicPr>
            <a:picLocks noGrp="1" noChangeAspect="1"/>
          </p:cNvPicPr>
          <p:nvPr>
            <p:ph idx="1"/>
          </p:nvPr>
        </p:nvPicPr>
        <p:blipFill>
          <a:blip r:embed="rId3"/>
          <a:stretch>
            <a:fillRect/>
          </a:stretch>
        </p:blipFill>
        <p:spPr>
          <a:xfrm>
            <a:off x="2507426" y="1354138"/>
            <a:ext cx="7177148" cy="4351338"/>
          </a:xfrm>
          <a:prstGeom prst="rect">
            <a:avLst/>
          </a:prstGeom>
        </p:spPr>
      </p:pic>
    </p:spTree>
    <p:extLst>
      <p:ext uri="{BB962C8B-B14F-4D97-AF65-F5344CB8AC3E}">
        <p14:creationId xmlns:p14="http://schemas.microsoft.com/office/powerpoint/2010/main" val="25394781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69A-0527-6EF0-7CDA-211E5B42258E}"/>
              </a:ext>
            </a:extLst>
          </p:cNvPr>
          <p:cNvSpPr>
            <a:spLocks noGrp="1"/>
          </p:cNvSpPr>
          <p:nvPr>
            <p:ph type="title"/>
          </p:nvPr>
        </p:nvSpPr>
        <p:spPr/>
        <p:txBody>
          <a:bodyPr/>
          <a:lstStyle/>
          <a:p>
            <a:r>
              <a:rPr lang="en-US"/>
              <a:t>Wasserstein Loss – Discriminator (Critic)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8D1AE-6D33-B598-7FEC-A62B7B311FBF}"/>
                  </a:ext>
                </a:extLst>
              </p:cNvPr>
              <p:cNvSpPr>
                <a:spLocks noGrp="1"/>
              </p:cNvSpPr>
              <p:nvPr>
                <p:ph idx="1"/>
              </p:nvPr>
            </p:nvSpPr>
            <p:spPr/>
            <p:txBody>
              <a:bodyPr>
                <a:normAutofit/>
              </a:bodyPr>
              <a:lstStyle/>
              <a:p>
                <a:pPr marL="0" indent="0">
                  <a:buNone/>
                </a:pPr>
                <a:r>
                  <a:rPr lang="en-US"/>
                  <a:t>To train the WGAN critic D, we calculate the loss when comparing:</a:t>
                </a:r>
              </a:p>
              <a:p>
                <a:pPr lvl="1">
                  <a:buFont typeface="Wingdings" panose="05000000000000000000" pitchFamily="2" charset="2"/>
                  <a:buChar char="§"/>
                </a:pPr>
                <a:r>
                  <a:rPr lang="en-US"/>
                  <a:t>Predictions for real images </a:t>
                </a:r>
                <a14:m>
                  <m:oMath xmlns:m="http://schemas.openxmlformats.org/officeDocument/2006/math">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𝑝</m:t>
                        </m:r>
                      </m:e>
                      <m:sub>
                        <m:r>
                          <a:rPr lang="en-US" i="1" dirty="0" smtClean="0">
                            <a:solidFill>
                              <a:srgbClr val="0070C0"/>
                            </a:solidFill>
                            <a:latin typeface="Cambria Math" panose="02040503050406030204" pitchFamily="18" charset="0"/>
                          </a:rPr>
                          <m:t>𝑖</m:t>
                        </m:r>
                      </m:sub>
                    </m:sSub>
                    <m:r>
                      <a:rPr lang="en-US" i="1" dirty="0" smtClean="0">
                        <a:solidFill>
                          <a:srgbClr val="0070C0"/>
                        </a:solidFill>
                        <a:latin typeface="Cambria Math" panose="02040503050406030204" pitchFamily="18" charset="0"/>
                      </a:rPr>
                      <m:t> = </m:t>
                    </m:r>
                    <m:r>
                      <a:rPr lang="en-US" i="1" dirty="0" smtClean="0">
                        <a:solidFill>
                          <a:srgbClr val="0070C0"/>
                        </a:solidFill>
                        <a:latin typeface="Cambria Math" panose="02040503050406030204" pitchFamily="18" charset="0"/>
                      </a:rPr>
                      <m:t>𝐷</m:t>
                    </m:r>
                    <m:r>
                      <a:rPr lang="en-US" b="0" i="1" dirty="0" smtClean="0">
                        <a:solidFill>
                          <a:srgbClr val="0070C0"/>
                        </a:solidFill>
                        <a:latin typeface="Cambria Math" panose="02040503050406030204" pitchFamily="18" charset="0"/>
                      </a:rPr>
                      <m:t>(</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𝑥</m:t>
                        </m:r>
                      </m:e>
                      <m:sub>
                        <m:r>
                          <a:rPr lang="en-US" i="1" dirty="0" smtClean="0">
                            <a:solidFill>
                              <a:srgbClr val="0070C0"/>
                            </a:solidFill>
                            <a:latin typeface="Cambria Math" panose="02040503050406030204" pitchFamily="18" charset="0"/>
                          </a:rPr>
                          <m:t>𝑖</m:t>
                        </m:r>
                      </m:sub>
                    </m:sSub>
                    <m:r>
                      <a:rPr lang="en-US" b="0" i="1" dirty="0" smtClean="0">
                        <a:solidFill>
                          <a:srgbClr val="0070C0"/>
                        </a:solidFill>
                        <a:latin typeface="Cambria Math" panose="02040503050406030204" pitchFamily="18" charset="0"/>
                      </a:rPr>
                      <m:t>)</m:t>
                    </m:r>
                    <m:r>
                      <a:rPr lang="en-US" i="1" dirty="0" smtClean="0">
                        <a:solidFill>
                          <a:srgbClr val="0070C0"/>
                        </a:solidFill>
                        <a:latin typeface="Cambria Math" panose="02040503050406030204" pitchFamily="18" charset="0"/>
                      </a:rPr>
                      <m:t> </m:t>
                    </m:r>
                  </m:oMath>
                </a14:m>
                <a:r>
                  <a:rPr lang="en-US"/>
                  <a:t>to the response </a:t>
                </a:r>
                <a14:m>
                  <m:oMath xmlns:m="http://schemas.openxmlformats.org/officeDocument/2006/math">
                    <m:sSub>
                      <m:sSubPr>
                        <m:ctrlPr>
                          <a:rPr lang="en-US"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𝑦</m:t>
                        </m:r>
                      </m:e>
                      <m:sub>
                        <m:r>
                          <a:rPr lang="en-US" i="1" dirty="0" err="1" smtClean="0">
                            <a:solidFill>
                              <a:srgbClr val="0070C0"/>
                            </a:solidFill>
                            <a:latin typeface="Cambria Math" panose="02040503050406030204" pitchFamily="18" charset="0"/>
                          </a:rPr>
                          <m:t>𝑖</m:t>
                        </m:r>
                      </m:sub>
                    </m:sSub>
                    <m:r>
                      <a:rPr lang="en-US" i="1" dirty="0" smtClean="0">
                        <a:solidFill>
                          <a:srgbClr val="0070C0"/>
                        </a:solidFill>
                        <a:latin typeface="Cambria Math" panose="02040503050406030204" pitchFamily="18" charset="0"/>
                      </a:rPr>
                      <m:t> </m:t>
                    </m:r>
                    <m:r>
                      <a:rPr lang="en-US" i="1" dirty="0">
                        <a:solidFill>
                          <a:srgbClr val="0070C0"/>
                        </a:solidFill>
                        <a:latin typeface="Cambria Math" panose="02040503050406030204" pitchFamily="18" charset="0"/>
                      </a:rPr>
                      <m:t>= 1</m:t>
                    </m:r>
                  </m:oMath>
                </a14:m>
                <a:r>
                  <a:rPr lang="en-US">
                    <a:solidFill>
                      <a:srgbClr val="0070C0"/>
                    </a:solidFill>
                  </a:rPr>
                  <a:t> </a:t>
                </a:r>
                <a:endParaRPr lang="en-US"/>
              </a:p>
              <a:p>
                <a:pPr lvl="1">
                  <a:buFont typeface="Wingdings" panose="05000000000000000000" pitchFamily="2" charset="2"/>
                  <a:buChar char="§"/>
                </a:pPr>
                <a:r>
                  <a:rPr lang="en-US"/>
                  <a:t>Predictions for generated images </a:t>
                </a:r>
                <a14:m>
                  <m:oMath xmlns:m="http://schemas.openxmlformats.org/officeDocument/2006/math">
                    <m:sSub>
                      <m:sSubPr>
                        <m:ctrlPr>
                          <a:rPr lang="en-US" i="1" dirty="0">
                            <a:solidFill>
                              <a:srgbClr val="0070C0"/>
                            </a:solidFill>
                            <a:latin typeface="Cambria Math" panose="02040503050406030204" pitchFamily="18" charset="0"/>
                          </a:rPr>
                        </m:ctrlPr>
                      </m:sSubPr>
                      <m:e>
                        <m:r>
                          <a:rPr lang="en-US" i="1" dirty="0">
                            <a:solidFill>
                              <a:srgbClr val="0070C0"/>
                            </a:solidFill>
                            <a:latin typeface="Cambria Math" panose="02040503050406030204" pitchFamily="18" charset="0"/>
                          </a:rPr>
                          <m:t>𝑝</m:t>
                        </m:r>
                      </m:e>
                      <m:sub>
                        <m:r>
                          <a:rPr lang="en-US" i="1" dirty="0">
                            <a:solidFill>
                              <a:srgbClr val="0070C0"/>
                            </a:solidFill>
                            <a:latin typeface="Cambria Math" panose="02040503050406030204" pitchFamily="18" charset="0"/>
                          </a:rPr>
                          <m:t>𝑖</m:t>
                        </m:r>
                      </m:sub>
                    </m:sSub>
                    <m:r>
                      <a:rPr lang="en-US" i="1" dirty="0">
                        <a:solidFill>
                          <a:srgbClr val="0070C0"/>
                        </a:solidFill>
                        <a:latin typeface="Cambria Math" panose="02040503050406030204" pitchFamily="18" charset="0"/>
                      </a:rPr>
                      <m:t> = </m:t>
                    </m:r>
                    <m:r>
                      <a:rPr lang="en-US" i="1" dirty="0">
                        <a:solidFill>
                          <a:srgbClr val="0070C0"/>
                        </a:solidFill>
                        <a:latin typeface="Cambria Math" panose="02040503050406030204" pitchFamily="18" charset="0"/>
                      </a:rPr>
                      <m:t>𝐷</m:t>
                    </m:r>
                    <m:r>
                      <a:rPr lang="en-US" i="1" dirty="0">
                        <a:solidFill>
                          <a:srgbClr val="0070C0"/>
                        </a:solidFill>
                        <a:latin typeface="Cambria Math" panose="02040503050406030204" pitchFamily="18" charset="0"/>
                      </a:rPr>
                      <m:t>(</m:t>
                    </m:r>
                    <m:r>
                      <a:rPr lang="en-US" i="1" dirty="0">
                        <a:solidFill>
                          <a:srgbClr val="0070C0"/>
                        </a:solidFill>
                        <a:latin typeface="Cambria Math" panose="02040503050406030204" pitchFamily="18" charset="0"/>
                      </a:rPr>
                      <m:t>𝐺</m:t>
                    </m:r>
                    <m:d>
                      <m:dPr>
                        <m:ctrlPr>
                          <a:rPr lang="en-US" i="1" dirty="0">
                            <a:solidFill>
                              <a:srgbClr val="0070C0"/>
                            </a:solidFill>
                            <a:latin typeface="Cambria Math" panose="02040503050406030204" pitchFamily="18" charset="0"/>
                          </a:rPr>
                        </m:ctrlPr>
                      </m:dPr>
                      <m:e>
                        <m:sSub>
                          <m:sSubPr>
                            <m:ctrlPr>
                              <a:rPr lang="en-US" i="1" dirty="0">
                                <a:solidFill>
                                  <a:srgbClr val="0070C0"/>
                                </a:solidFill>
                                <a:latin typeface="Cambria Math" panose="02040503050406030204" pitchFamily="18" charset="0"/>
                              </a:rPr>
                            </m:ctrlPr>
                          </m:sSubPr>
                          <m:e>
                            <m:r>
                              <a:rPr lang="en-US" i="1" dirty="0">
                                <a:solidFill>
                                  <a:srgbClr val="0070C0"/>
                                </a:solidFill>
                                <a:latin typeface="Cambria Math" panose="02040503050406030204" pitchFamily="18" charset="0"/>
                              </a:rPr>
                              <m:t>𝑧</m:t>
                            </m:r>
                          </m:e>
                          <m:sub>
                            <m:r>
                              <a:rPr lang="en-US" i="1" dirty="0">
                                <a:solidFill>
                                  <a:srgbClr val="0070C0"/>
                                </a:solidFill>
                                <a:latin typeface="Cambria Math" panose="02040503050406030204" pitchFamily="18" charset="0"/>
                              </a:rPr>
                              <m:t>𝑖</m:t>
                            </m:r>
                          </m:sub>
                        </m:sSub>
                      </m:e>
                    </m:d>
                    <m:r>
                      <a:rPr lang="en-US" i="1" dirty="0">
                        <a:solidFill>
                          <a:srgbClr val="0070C0"/>
                        </a:solidFill>
                        <a:latin typeface="Cambria Math" panose="02040503050406030204" pitchFamily="18" charset="0"/>
                      </a:rPr>
                      <m:t>)</m:t>
                    </m:r>
                    <m:r>
                      <a:rPr lang="en-US" i="1" dirty="0">
                        <a:latin typeface="Cambria Math" panose="02040503050406030204" pitchFamily="18" charset="0"/>
                      </a:rPr>
                      <m:t> </m:t>
                    </m:r>
                  </m:oMath>
                </a14:m>
                <a:r>
                  <a:rPr lang="en-US"/>
                  <a:t>to the response </a:t>
                </a:r>
                <a14:m>
                  <m:oMath xmlns:m="http://schemas.openxmlformats.org/officeDocument/2006/math">
                    <m:sSub>
                      <m:sSubPr>
                        <m:ctrlPr>
                          <a:rPr lang="en-US" b="1" i="1" dirty="0" smtClean="0">
                            <a:solidFill>
                              <a:srgbClr val="FF0000"/>
                            </a:solidFill>
                            <a:latin typeface="Cambria Math" panose="02040503050406030204" pitchFamily="18" charset="0"/>
                          </a:rPr>
                        </m:ctrlPr>
                      </m:sSubPr>
                      <m:e>
                        <m:r>
                          <a:rPr lang="en-US" b="1" i="1" dirty="0" smtClean="0">
                            <a:solidFill>
                              <a:srgbClr val="FF0000"/>
                            </a:solidFill>
                            <a:latin typeface="Cambria Math" panose="02040503050406030204" pitchFamily="18" charset="0"/>
                          </a:rPr>
                          <m:t>𝒚</m:t>
                        </m:r>
                      </m:e>
                      <m:sub>
                        <m:r>
                          <a:rPr lang="en-US" b="1" i="1" dirty="0" smtClean="0">
                            <a:solidFill>
                              <a:srgbClr val="FF0000"/>
                            </a:solidFill>
                            <a:latin typeface="Cambria Math" panose="02040503050406030204" pitchFamily="18" charset="0"/>
                          </a:rPr>
                          <m:t>𝒊</m:t>
                        </m:r>
                      </m:sub>
                    </m:sSub>
                    <m:r>
                      <a:rPr lang="en-US" b="1" i="1" dirty="0" smtClean="0">
                        <a:solidFill>
                          <a:srgbClr val="FF0000"/>
                        </a:solidFill>
                        <a:latin typeface="Cambria Math" panose="02040503050406030204" pitchFamily="18" charset="0"/>
                      </a:rPr>
                      <m:t> </m:t>
                    </m:r>
                    <m:r>
                      <a:rPr lang="en-US" b="1" i="1" dirty="0">
                        <a:solidFill>
                          <a:srgbClr val="FF0000"/>
                        </a:solidFill>
                        <a:latin typeface="Cambria Math" panose="02040503050406030204" pitchFamily="18" charset="0"/>
                      </a:rPr>
                      <m:t>= –</m:t>
                    </m:r>
                    <m:r>
                      <a:rPr lang="en-US" b="1" i="1" dirty="0">
                        <a:solidFill>
                          <a:srgbClr val="FF0000"/>
                        </a:solidFill>
                        <a:latin typeface="Cambria Math" panose="02040503050406030204" pitchFamily="18" charset="0"/>
                      </a:rPr>
                      <m:t>𝟏</m:t>
                    </m:r>
                  </m:oMath>
                </a14:m>
                <a:r>
                  <a:rPr lang="en-US" b="1">
                    <a:solidFill>
                      <a:srgbClr val="FF0000"/>
                    </a:solidFill>
                  </a:rPr>
                  <a:t> </a:t>
                </a:r>
                <a:endParaRPr lang="en-US" b="1"/>
              </a:p>
              <a:p>
                <a:endParaRPr lang="en-US"/>
              </a:p>
              <a:p>
                <a:r>
                  <a:rPr lang="en-US"/>
                  <a:t>Therefore, for the WGAN critic, minimizing the loss function can be written as:</a:t>
                </a:r>
              </a:p>
            </p:txBody>
          </p:sp>
        </mc:Choice>
        <mc:Fallback xmlns="">
          <p:sp>
            <p:nvSpPr>
              <p:cNvPr id="3" name="Content Placeholder 2">
                <a:extLst>
                  <a:ext uri="{FF2B5EF4-FFF2-40B4-BE49-F238E27FC236}">
                    <a16:creationId xmlns:a16="http://schemas.microsoft.com/office/drawing/2014/main" id="{A6B8D1AE-6D33-B598-7FEC-A62B7B311FBF}"/>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01387B2-F68F-C824-8830-9F7743829A04}"/>
              </a:ext>
            </a:extLst>
          </p:cNvPr>
          <p:cNvPicPr>
            <a:picLocks noChangeAspect="1"/>
          </p:cNvPicPr>
          <p:nvPr/>
        </p:nvPicPr>
        <p:blipFill>
          <a:blip r:embed="rId4"/>
          <a:stretch>
            <a:fillRect/>
          </a:stretch>
        </p:blipFill>
        <p:spPr>
          <a:xfrm>
            <a:off x="3004888" y="4691186"/>
            <a:ext cx="6182223" cy="1282894"/>
          </a:xfrm>
          <a:prstGeom prst="rect">
            <a:avLst/>
          </a:prstGeom>
        </p:spPr>
      </p:pic>
      <p:sp>
        <p:nvSpPr>
          <p:cNvPr id="5" name="TextBox 4">
            <a:extLst>
              <a:ext uri="{FF2B5EF4-FFF2-40B4-BE49-F238E27FC236}">
                <a16:creationId xmlns:a16="http://schemas.microsoft.com/office/drawing/2014/main" id="{3FF64088-6BAF-DEC1-716A-A45DA6D6D270}"/>
              </a:ext>
            </a:extLst>
          </p:cNvPr>
          <p:cNvSpPr txBox="1"/>
          <p:nvPr/>
        </p:nvSpPr>
        <p:spPr>
          <a:xfrm>
            <a:off x="5843450" y="6075820"/>
            <a:ext cx="6017623"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WGAN critic tries to </a:t>
            </a:r>
            <a:r>
              <a:rPr lang="en-US">
                <a:solidFill>
                  <a:srgbClr val="7030A0"/>
                </a:solidFill>
              </a:rPr>
              <a:t>maximize the difference between its predictions for real images and generated images</a:t>
            </a:r>
          </a:p>
        </p:txBody>
      </p:sp>
    </p:spTree>
    <p:extLst>
      <p:ext uri="{BB962C8B-B14F-4D97-AF65-F5344CB8AC3E}">
        <p14:creationId xmlns:p14="http://schemas.microsoft.com/office/powerpoint/2010/main" val="936515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869A-0527-6EF0-7CDA-211E5B42258E}"/>
              </a:ext>
            </a:extLst>
          </p:cNvPr>
          <p:cNvSpPr>
            <a:spLocks noGrp="1"/>
          </p:cNvSpPr>
          <p:nvPr>
            <p:ph type="title"/>
          </p:nvPr>
        </p:nvSpPr>
        <p:spPr/>
        <p:txBody>
          <a:bodyPr/>
          <a:lstStyle/>
          <a:p>
            <a:r>
              <a:rPr lang="en-US"/>
              <a:t>Wasserstein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8D1AE-6D33-B598-7FEC-A62B7B311FBF}"/>
                  </a:ext>
                </a:extLst>
              </p:cNvPr>
              <p:cNvSpPr>
                <a:spLocks noGrp="1"/>
              </p:cNvSpPr>
              <p:nvPr>
                <p:ph idx="1"/>
              </p:nvPr>
            </p:nvSpPr>
            <p:spPr/>
            <p:txBody>
              <a:bodyPr>
                <a:normAutofit/>
              </a:bodyPr>
              <a:lstStyle/>
              <a:p>
                <a:pPr marL="0" indent="0">
                  <a:buNone/>
                </a:pPr>
                <a:r>
                  <a:rPr lang="en-US"/>
                  <a:t>To train the WGAN generator, we calculate the loss when comparing:</a:t>
                </a:r>
              </a:p>
              <a:p>
                <a:pPr lvl="1">
                  <a:buFont typeface="Wingdings" panose="05000000000000000000" pitchFamily="2" charset="2"/>
                  <a:buChar char="§"/>
                </a:pPr>
                <a:r>
                  <a:rPr lang="en-US"/>
                  <a:t>Predictions for generated images </a:t>
                </a:r>
                <a14:m>
                  <m:oMath xmlns:m="http://schemas.openxmlformats.org/officeDocument/2006/math">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𝑝</m:t>
                        </m:r>
                      </m:e>
                      <m:sub>
                        <m:r>
                          <a:rPr lang="en-US" i="1" dirty="0" smtClean="0">
                            <a:solidFill>
                              <a:srgbClr val="0070C0"/>
                            </a:solidFill>
                            <a:latin typeface="Cambria Math" panose="02040503050406030204" pitchFamily="18" charset="0"/>
                          </a:rPr>
                          <m:t>𝑖</m:t>
                        </m:r>
                      </m:sub>
                    </m:sSub>
                    <m:r>
                      <a:rPr lang="en-US" i="1" dirty="0" smtClean="0">
                        <a:solidFill>
                          <a:srgbClr val="0070C0"/>
                        </a:solidFill>
                        <a:latin typeface="Cambria Math" panose="02040503050406030204" pitchFamily="18" charset="0"/>
                      </a:rPr>
                      <m:t> = </m:t>
                    </m:r>
                    <m:r>
                      <a:rPr lang="en-US" i="1" dirty="0" smtClean="0">
                        <a:solidFill>
                          <a:srgbClr val="0070C0"/>
                        </a:solidFill>
                        <a:latin typeface="Cambria Math" panose="02040503050406030204" pitchFamily="18" charset="0"/>
                      </a:rPr>
                      <m:t>𝐷</m:t>
                    </m:r>
                    <m:r>
                      <a:rPr lang="en-US" b="0" i="1" dirty="0" smtClean="0">
                        <a:solidFill>
                          <a:srgbClr val="0070C0"/>
                        </a:solidFill>
                        <a:latin typeface="Cambria Math" panose="02040503050406030204" pitchFamily="18" charset="0"/>
                      </a:rPr>
                      <m:t>(</m:t>
                    </m:r>
                    <m:r>
                      <a:rPr lang="en-US" i="1" dirty="0" smtClean="0">
                        <a:solidFill>
                          <a:srgbClr val="0070C0"/>
                        </a:solidFill>
                        <a:latin typeface="Cambria Math" panose="02040503050406030204" pitchFamily="18" charset="0"/>
                      </a:rPr>
                      <m:t>𝐺</m:t>
                    </m:r>
                    <m:d>
                      <m:dPr>
                        <m:ctrlPr>
                          <a:rPr lang="en-US" b="0" i="1" dirty="0" smtClean="0">
                            <a:solidFill>
                              <a:srgbClr val="0070C0"/>
                            </a:solidFill>
                            <a:latin typeface="Cambria Math" panose="02040503050406030204" pitchFamily="18" charset="0"/>
                          </a:rPr>
                        </m:ctrlPr>
                      </m:dPr>
                      <m:e>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𝑧</m:t>
                            </m:r>
                          </m:e>
                          <m:sub>
                            <m:r>
                              <a:rPr lang="en-US" i="1" dirty="0" smtClean="0">
                                <a:solidFill>
                                  <a:srgbClr val="0070C0"/>
                                </a:solidFill>
                                <a:latin typeface="Cambria Math" panose="02040503050406030204" pitchFamily="18" charset="0"/>
                              </a:rPr>
                              <m:t>𝑖</m:t>
                            </m:r>
                          </m:sub>
                        </m:sSub>
                      </m:e>
                    </m:d>
                    <m:r>
                      <a:rPr lang="en-US" b="0" i="1" dirty="0" smtClean="0">
                        <a:solidFill>
                          <a:srgbClr val="0070C0"/>
                        </a:solidFill>
                        <a:latin typeface="Cambria Math" panose="02040503050406030204" pitchFamily="18" charset="0"/>
                      </a:rPr>
                      <m:t>)</m:t>
                    </m:r>
                    <m:r>
                      <a:rPr lang="en-US" i="1" dirty="0" smtClean="0">
                        <a:latin typeface="Cambria Math" panose="02040503050406030204" pitchFamily="18" charset="0"/>
                      </a:rPr>
                      <m:t> </m:t>
                    </m:r>
                  </m:oMath>
                </a14:m>
                <a:r>
                  <a:rPr lang="en-US"/>
                  <a:t>to the response </a:t>
                </a:r>
                <a14:m>
                  <m:oMath xmlns:m="http://schemas.openxmlformats.org/officeDocument/2006/math">
                    <m:sSub>
                      <m:sSubPr>
                        <m:ctrlPr>
                          <a:rPr lang="en-US"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𝑦</m:t>
                        </m:r>
                      </m:e>
                      <m:sub>
                        <m:r>
                          <a:rPr lang="en-US" i="1" dirty="0" err="1" smtClean="0">
                            <a:solidFill>
                              <a:srgbClr val="0070C0"/>
                            </a:solidFill>
                            <a:latin typeface="Cambria Math" panose="02040503050406030204" pitchFamily="18" charset="0"/>
                          </a:rPr>
                          <m:t>𝑖</m:t>
                        </m:r>
                      </m:sub>
                    </m:sSub>
                    <m:r>
                      <a:rPr lang="en-US" i="1" dirty="0" smtClean="0">
                        <a:solidFill>
                          <a:srgbClr val="0070C0"/>
                        </a:solidFill>
                        <a:latin typeface="Cambria Math" panose="02040503050406030204" pitchFamily="18" charset="0"/>
                      </a:rPr>
                      <m:t> </m:t>
                    </m:r>
                    <m:r>
                      <a:rPr lang="en-US" i="1" dirty="0">
                        <a:solidFill>
                          <a:srgbClr val="0070C0"/>
                        </a:solidFill>
                        <a:latin typeface="Cambria Math" panose="02040503050406030204" pitchFamily="18" charset="0"/>
                      </a:rPr>
                      <m:t>= 1</m:t>
                    </m:r>
                  </m:oMath>
                </a14:m>
                <a:endParaRPr lang="en-US">
                  <a:solidFill>
                    <a:srgbClr val="0070C0"/>
                  </a:solidFill>
                </a:endParaRPr>
              </a:p>
              <a:p>
                <a:endParaRPr lang="en-US"/>
              </a:p>
              <a:p>
                <a:r>
                  <a:rPr lang="en-US"/>
                  <a:t>Therefore, for the WGAN generator, minimizing the loss function can be written as:</a:t>
                </a:r>
              </a:p>
              <a:p>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A6B8D1AE-6D33-B598-7FEC-A62B7B311FBF}"/>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90742E3-CD9A-04AB-42FF-80CB9F68822E}"/>
              </a:ext>
            </a:extLst>
          </p:cNvPr>
          <p:cNvPicPr>
            <a:picLocks noChangeAspect="1"/>
          </p:cNvPicPr>
          <p:nvPr/>
        </p:nvPicPr>
        <p:blipFill>
          <a:blip r:embed="rId3"/>
          <a:stretch>
            <a:fillRect/>
          </a:stretch>
        </p:blipFill>
        <p:spPr>
          <a:xfrm>
            <a:off x="4158674" y="4700805"/>
            <a:ext cx="3381847" cy="1000265"/>
          </a:xfrm>
          <a:prstGeom prst="rect">
            <a:avLst/>
          </a:prstGeom>
        </p:spPr>
      </p:pic>
      <p:sp>
        <p:nvSpPr>
          <p:cNvPr id="6" name="TextBox 5">
            <a:extLst>
              <a:ext uri="{FF2B5EF4-FFF2-40B4-BE49-F238E27FC236}">
                <a16:creationId xmlns:a16="http://schemas.microsoft.com/office/drawing/2014/main" id="{8E1DB67D-6C56-2E72-704B-6285E6124DD4}"/>
              </a:ext>
            </a:extLst>
          </p:cNvPr>
          <p:cNvSpPr txBox="1"/>
          <p:nvPr/>
        </p:nvSpPr>
        <p:spPr>
          <a:xfrm>
            <a:off x="7088778" y="5850235"/>
            <a:ext cx="4946468"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WGAN generator tries to </a:t>
            </a:r>
            <a:r>
              <a:rPr lang="en-US">
                <a:solidFill>
                  <a:srgbClr val="7030A0"/>
                </a:solidFill>
              </a:rPr>
              <a:t>produce images that are scored as highly as possible </a:t>
            </a:r>
            <a:r>
              <a:rPr lang="en-US"/>
              <a:t>by the critic (the critic is fooled into thinking they are real)</a:t>
            </a:r>
          </a:p>
        </p:txBody>
      </p:sp>
    </p:spTree>
    <p:extLst>
      <p:ext uri="{BB962C8B-B14F-4D97-AF65-F5344CB8AC3E}">
        <p14:creationId xmlns:p14="http://schemas.microsoft.com/office/powerpoint/2010/main" val="13821839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B6BB3C-A00D-6C5F-6453-412AEB5DFA9D}"/>
              </a:ext>
            </a:extLst>
          </p:cNvPr>
          <p:cNvPicPr>
            <a:picLocks noChangeAspect="1"/>
          </p:cNvPicPr>
          <p:nvPr/>
        </p:nvPicPr>
        <p:blipFill>
          <a:blip r:embed="rId3"/>
          <a:stretch>
            <a:fillRect/>
          </a:stretch>
        </p:blipFill>
        <p:spPr>
          <a:xfrm>
            <a:off x="7025776" y="4252284"/>
            <a:ext cx="3381847" cy="1000265"/>
          </a:xfrm>
          <a:prstGeom prst="rect">
            <a:avLst/>
          </a:prstGeom>
        </p:spPr>
      </p:pic>
      <p:pic>
        <p:nvPicPr>
          <p:cNvPr id="3" name="Picture 2">
            <a:extLst>
              <a:ext uri="{FF2B5EF4-FFF2-40B4-BE49-F238E27FC236}">
                <a16:creationId xmlns:a16="http://schemas.microsoft.com/office/drawing/2014/main" id="{BBED53BA-C1BB-78FF-9980-C309304232E0}"/>
              </a:ext>
            </a:extLst>
          </p:cNvPr>
          <p:cNvPicPr>
            <a:picLocks noChangeAspect="1"/>
          </p:cNvPicPr>
          <p:nvPr/>
        </p:nvPicPr>
        <p:blipFill>
          <a:blip r:embed="rId4"/>
          <a:stretch>
            <a:fillRect/>
          </a:stretch>
        </p:blipFill>
        <p:spPr>
          <a:xfrm>
            <a:off x="6195060" y="2208853"/>
            <a:ext cx="5043281" cy="1046548"/>
          </a:xfrm>
          <a:prstGeom prst="rect">
            <a:avLst/>
          </a:prstGeom>
        </p:spPr>
      </p:pic>
      <p:pic>
        <p:nvPicPr>
          <p:cNvPr id="4" name="Picture 3">
            <a:extLst>
              <a:ext uri="{FF2B5EF4-FFF2-40B4-BE49-F238E27FC236}">
                <a16:creationId xmlns:a16="http://schemas.microsoft.com/office/drawing/2014/main" id="{02700138-3E56-A098-8DD2-F5C439129A4A}"/>
              </a:ext>
            </a:extLst>
          </p:cNvPr>
          <p:cNvPicPr>
            <a:picLocks noChangeAspect="1"/>
          </p:cNvPicPr>
          <p:nvPr/>
        </p:nvPicPr>
        <p:blipFill>
          <a:blip r:embed="rId5"/>
          <a:stretch>
            <a:fillRect/>
          </a:stretch>
        </p:blipFill>
        <p:spPr>
          <a:xfrm>
            <a:off x="281919" y="2416740"/>
            <a:ext cx="5361569" cy="630773"/>
          </a:xfrm>
          <a:prstGeom prst="rect">
            <a:avLst/>
          </a:prstGeom>
        </p:spPr>
      </p:pic>
      <p:pic>
        <p:nvPicPr>
          <p:cNvPr id="5" name="Picture 4">
            <a:extLst>
              <a:ext uri="{FF2B5EF4-FFF2-40B4-BE49-F238E27FC236}">
                <a16:creationId xmlns:a16="http://schemas.microsoft.com/office/drawing/2014/main" id="{869655AE-AF78-C8F9-7561-99C9A7E403EA}"/>
              </a:ext>
            </a:extLst>
          </p:cNvPr>
          <p:cNvPicPr>
            <a:picLocks noChangeAspect="1"/>
          </p:cNvPicPr>
          <p:nvPr/>
        </p:nvPicPr>
        <p:blipFill>
          <a:blip r:embed="rId6"/>
          <a:stretch>
            <a:fillRect/>
          </a:stretch>
        </p:blipFill>
        <p:spPr>
          <a:xfrm>
            <a:off x="1244183" y="4436068"/>
            <a:ext cx="3385252" cy="727267"/>
          </a:xfrm>
          <a:prstGeom prst="rect">
            <a:avLst/>
          </a:prstGeom>
        </p:spPr>
      </p:pic>
      <p:cxnSp>
        <p:nvCxnSpPr>
          <p:cNvPr id="7" name="Straight Connector 6">
            <a:extLst>
              <a:ext uri="{FF2B5EF4-FFF2-40B4-BE49-F238E27FC236}">
                <a16:creationId xmlns:a16="http://schemas.microsoft.com/office/drawing/2014/main" id="{279D816A-B19F-F82D-F71E-7613D6E95A42}"/>
              </a:ext>
            </a:extLst>
          </p:cNvPr>
          <p:cNvCxnSpPr/>
          <p:nvPr/>
        </p:nvCxnSpPr>
        <p:spPr>
          <a:xfrm>
            <a:off x="5882640" y="942755"/>
            <a:ext cx="60960" cy="5334000"/>
          </a:xfrm>
          <a:prstGeom prst="line">
            <a:avLst/>
          </a:prstGeom>
          <a:ln>
            <a:prstDash val="lgDash"/>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38080C51-9FDA-BAFB-A4FA-1A00DF5FDCAD}"/>
              </a:ext>
            </a:extLst>
          </p:cNvPr>
          <p:cNvSpPr txBox="1"/>
          <p:nvPr/>
        </p:nvSpPr>
        <p:spPr>
          <a:xfrm>
            <a:off x="2189561" y="427140"/>
            <a:ext cx="1379095" cy="477054"/>
          </a:xfrm>
          <a:prstGeom prst="rect">
            <a:avLst/>
          </a:prstGeom>
          <a:noFill/>
        </p:spPr>
        <p:txBody>
          <a:bodyPr wrap="square" rtlCol="0">
            <a:spAutoFit/>
          </a:bodyPr>
          <a:lstStyle/>
          <a:p>
            <a:r>
              <a:rPr lang="en-US" sz="2500" u="sng"/>
              <a:t>GAN</a:t>
            </a:r>
          </a:p>
        </p:txBody>
      </p:sp>
      <p:sp>
        <p:nvSpPr>
          <p:cNvPr id="9" name="TextBox 8">
            <a:extLst>
              <a:ext uri="{FF2B5EF4-FFF2-40B4-BE49-F238E27FC236}">
                <a16:creationId xmlns:a16="http://schemas.microsoft.com/office/drawing/2014/main" id="{F0E14F26-9061-427F-C0AE-B020EDE4E39E}"/>
              </a:ext>
            </a:extLst>
          </p:cNvPr>
          <p:cNvSpPr txBox="1"/>
          <p:nvPr/>
        </p:nvSpPr>
        <p:spPr>
          <a:xfrm>
            <a:off x="8248586" y="427140"/>
            <a:ext cx="1379095" cy="477054"/>
          </a:xfrm>
          <a:prstGeom prst="rect">
            <a:avLst/>
          </a:prstGeom>
          <a:noFill/>
        </p:spPr>
        <p:txBody>
          <a:bodyPr wrap="square" rtlCol="0">
            <a:spAutoFit/>
          </a:bodyPr>
          <a:lstStyle/>
          <a:p>
            <a:r>
              <a:rPr lang="en-US" sz="2500" u="sng"/>
              <a:t>WGAN</a:t>
            </a:r>
          </a:p>
        </p:txBody>
      </p:sp>
    </p:spTree>
    <p:extLst>
      <p:ext uri="{BB962C8B-B14F-4D97-AF65-F5344CB8AC3E}">
        <p14:creationId xmlns:p14="http://schemas.microsoft.com/office/powerpoint/2010/main" val="3256988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79CC-9869-EC12-47D7-169639D7B7D2}"/>
              </a:ext>
            </a:extLst>
          </p:cNvPr>
          <p:cNvSpPr>
            <a:spLocks noGrp="1"/>
          </p:cNvSpPr>
          <p:nvPr>
            <p:ph type="title"/>
          </p:nvPr>
        </p:nvSpPr>
        <p:spPr/>
        <p:txBody>
          <a:bodyPr/>
          <a:lstStyle/>
          <a:p>
            <a:r>
              <a:rPr lang="en-US"/>
              <a:t>The Encoder</a:t>
            </a:r>
          </a:p>
        </p:txBody>
      </p:sp>
      <p:sp>
        <p:nvSpPr>
          <p:cNvPr id="3" name="Content Placeholder 2">
            <a:extLst>
              <a:ext uri="{FF2B5EF4-FFF2-40B4-BE49-F238E27FC236}">
                <a16:creationId xmlns:a16="http://schemas.microsoft.com/office/drawing/2014/main" id="{8A840139-C5EA-ABC0-5BBA-C014D68C9ED3}"/>
              </a:ext>
            </a:extLst>
          </p:cNvPr>
          <p:cNvSpPr>
            <a:spLocks noGrp="1"/>
          </p:cNvSpPr>
          <p:nvPr>
            <p:ph idx="1"/>
          </p:nvPr>
        </p:nvSpPr>
        <p:spPr/>
        <p:txBody>
          <a:bodyPr>
            <a:normAutofit fontScale="85000" lnSpcReduction="20000"/>
          </a:bodyPr>
          <a:lstStyle/>
          <a:p>
            <a:pPr marL="0" indent="0">
              <a:buNone/>
            </a:pPr>
            <a:r>
              <a:rPr lang="en-US"/>
              <a:t>In an autoencoder, the encoder takes the input image and map it to an embedding vector in the latent space</a:t>
            </a:r>
          </a:p>
          <a:p>
            <a:endParaRPr lang="en-US"/>
          </a:p>
          <a:p>
            <a:pPr marL="514350" indent="-514350">
              <a:buFont typeface="+mj-lt"/>
              <a:buAutoNum type="arabicPeriod"/>
            </a:pPr>
            <a:r>
              <a:rPr lang="en-US"/>
              <a:t>To achieve this, we first create an </a:t>
            </a:r>
            <a:r>
              <a:rPr lang="en-US">
                <a:solidFill>
                  <a:srgbClr val="0070C0"/>
                </a:solidFill>
              </a:rPr>
              <a:t>Input layer </a:t>
            </a:r>
            <a:r>
              <a:rPr lang="en-US"/>
              <a:t>for the image and pass this through </a:t>
            </a:r>
            <a:r>
              <a:rPr lang="en-US">
                <a:solidFill>
                  <a:srgbClr val="0070C0"/>
                </a:solidFill>
              </a:rPr>
              <a:t>three Conv2D layers in sequence </a:t>
            </a:r>
          </a:p>
          <a:p>
            <a:pPr marL="457200" lvl="1" indent="0">
              <a:buNone/>
            </a:pPr>
            <a:r>
              <a:rPr lang="en-US"/>
              <a:t>Each layer captures increasingly high-level features </a:t>
            </a:r>
          </a:p>
          <a:p>
            <a:pPr marL="914400" lvl="1" indent="-457200">
              <a:buFont typeface="+mj-lt"/>
              <a:buAutoNum type="arabicPeriod"/>
            </a:pPr>
            <a:endParaRPr lang="en-US"/>
          </a:p>
          <a:p>
            <a:pPr marL="514350" indent="-514350">
              <a:buFont typeface="+mj-lt"/>
              <a:buAutoNum type="arabicPeriod"/>
            </a:pPr>
            <a:r>
              <a:rPr lang="en-US"/>
              <a:t>We use a </a:t>
            </a:r>
            <a:r>
              <a:rPr lang="en-US">
                <a:solidFill>
                  <a:srgbClr val="7030A0"/>
                </a:solidFill>
              </a:rPr>
              <a:t>stride of 2 </a:t>
            </a:r>
            <a:r>
              <a:rPr lang="en-US"/>
              <a:t>to halve the size of the output of each layer</a:t>
            </a:r>
          </a:p>
          <a:p>
            <a:pPr marL="457200" lvl="1" indent="0">
              <a:buNone/>
            </a:pPr>
            <a:r>
              <a:rPr lang="en-US"/>
              <a:t>This will also increase the number of channels</a:t>
            </a:r>
          </a:p>
          <a:p>
            <a:pPr marL="914400" lvl="1" indent="-457200">
              <a:buFont typeface="+mj-lt"/>
              <a:buAutoNum type="arabicPeriod"/>
            </a:pPr>
            <a:endParaRPr lang="en-US"/>
          </a:p>
          <a:p>
            <a:pPr marL="514350" indent="-514350">
              <a:buFont typeface="+mj-lt"/>
              <a:buAutoNum type="arabicPeriod"/>
            </a:pPr>
            <a:r>
              <a:rPr lang="en-US"/>
              <a:t>The last convolutional layer is </a:t>
            </a:r>
            <a:r>
              <a:rPr lang="en-US">
                <a:solidFill>
                  <a:schemeClr val="accent6"/>
                </a:solidFill>
              </a:rPr>
              <a:t>flattened</a:t>
            </a:r>
            <a:r>
              <a:rPr lang="en-US"/>
              <a:t> and connected to a </a:t>
            </a:r>
            <a:r>
              <a:rPr lang="en-US">
                <a:solidFill>
                  <a:schemeClr val="accent6"/>
                </a:solidFill>
              </a:rPr>
              <a:t>Dense layer of size 2</a:t>
            </a:r>
            <a:endParaRPr lang="en-US"/>
          </a:p>
          <a:p>
            <a:pPr marL="457200" lvl="1" indent="0">
              <a:buNone/>
            </a:pPr>
            <a:r>
              <a:rPr lang="en-US"/>
              <a:t>This layer represents our 2-dimensional latent space</a:t>
            </a:r>
          </a:p>
        </p:txBody>
      </p:sp>
    </p:spTree>
    <p:extLst>
      <p:ext uri="{BB962C8B-B14F-4D97-AF65-F5344CB8AC3E}">
        <p14:creationId xmlns:p14="http://schemas.microsoft.com/office/powerpoint/2010/main" val="10175915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6EA3-5F4F-5EFB-420F-45858483DCC4}"/>
              </a:ext>
            </a:extLst>
          </p:cNvPr>
          <p:cNvSpPr>
            <a:spLocks noGrp="1"/>
          </p:cNvSpPr>
          <p:nvPr>
            <p:ph type="title"/>
          </p:nvPr>
        </p:nvSpPr>
        <p:spPr/>
        <p:txBody>
          <a:bodyPr/>
          <a:lstStyle/>
          <a:p>
            <a:r>
              <a:rPr lang="en-US"/>
              <a:t>The Lipschitz Constraint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5100B-81F2-52C4-2E7A-FCD1DF9526FE}"/>
                  </a:ext>
                </a:extLst>
              </p:cNvPr>
              <p:cNvSpPr>
                <a:spLocks noGrp="1"/>
              </p:cNvSpPr>
              <p:nvPr>
                <p:ph idx="1"/>
              </p:nvPr>
            </p:nvSpPr>
            <p:spPr/>
            <p:txBody>
              <a:bodyPr>
                <a:normAutofit/>
              </a:bodyPr>
              <a:lstStyle/>
              <a:p>
                <a:r>
                  <a:rPr lang="en-US" sz="2600"/>
                  <a:t>Since the range is now </a:t>
                </a:r>
                <a:r>
                  <a:rPr lang="en-US" sz="2600">
                    <a:solidFill>
                      <a:srgbClr val="FF0000"/>
                    </a:solidFill>
                  </a:rPr>
                  <a:t>(</a:t>
                </a:r>
                <a14:m>
                  <m:oMath xmlns:m="http://schemas.openxmlformats.org/officeDocument/2006/math">
                    <m:r>
                      <a:rPr lang="en-US" sz="2600" i="1" dirty="0" smtClean="0">
                        <a:solidFill>
                          <a:srgbClr val="FF0000"/>
                        </a:solidFill>
                        <a:latin typeface="Cambria Math" panose="02040503050406030204" pitchFamily="18" charset="0"/>
                      </a:rPr>
                      <m:t>−∞, ∞</m:t>
                    </m:r>
                  </m:oMath>
                </a14:m>
                <a:r>
                  <a:rPr lang="en-US" sz="2600">
                    <a:solidFill>
                      <a:srgbClr val="FF0000"/>
                    </a:solidFill>
                  </a:rPr>
                  <a:t>)</a:t>
                </a:r>
                <a:r>
                  <a:rPr lang="en-US" sz="2600"/>
                  <a:t>, the </a:t>
                </a:r>
                <a:r>
                  <a:rPr lang="en-US" sz="2600">
                    <a:solidFill>
                      <a:srgbClr val="FF0000"/>
                    </a:solidFill>
                  </a:rPr>
                  <a:t>Wasserstein loss can be very large</a:t>
                </a:r>
              </a:p>
              <a:p>
                <a:pPr marL="457200" lvl="1" indent="0">
                  <a:buNone/>
                </a:pPr>
                <a:r>
                  <a:rPr lang="en-US"/>
                  <a:t>Large numbers in neural networks are to be avoided!</a:t>
                </a:r>
              </a:p>
              <a:p>
                <a:pPr marL="457200" lvl="1" indent="0">
                  <a:buNone/>
                </a:pPr>
                <a:endParaRPr lang="en-US"/>
              </a:p>
              <a:p>
                <a:pPr marL="457200" lvl="1" indent="0">
                  <a:buNone/>
                </a:pPr>
                <a:endParaRPr lang="en-US"/>
              </a:p>
              <a:p>
                <a:pPr marL="0" indent="0">
                  <a:buNone/>
                </a:pPr>
                <a:r>
                  <a:rPr lang="en-US" sz="2600"/>
                  <a:t>We need </a:t>
                </a:r>
                <a:r>
                  <a:rPr lang="en-US" sz="2600">
                    <a:solidFill>
                      <a:srgbClr val="0070C0"/>
                    </a:solidFill>
                  </a:rPr>
                  <a:t>an additional constraint on the critic </a:t>
                </a:r>
              </a:p>
              <a:p>
                <a:pPr marL="457200" lvl="1" indent="0">
                  <a:buNone/>
                </a:pPr>
                <a:r>
                  <a:rPr lang="en-US" sz="2000"/>
                  <a:t>The critic is a function D that converts an image into a prediction</a:t>
                </a:r>
              </a:p>
              <a:p>
                <a:pPr>
                  <a:buFont typeface="Wingdings" panose="05000000000000000000" pitchFamily="2" charset="2"/>
                  <a:buChar char="Ø"/>
                </a:pPr>
                <a:endParaRPr lang="en-US" sz="2600"/>
              </a:p>
              <a:p>
                <a:pPr>
                  <a:buFont typeface="Wingdings" panose="05000000000000000000" pitchFamily="2" charset="2"/>
                  <a:buChar char="Ø"/>
                </a:pPr>
                <a:r>
                  <a:rPr lang="en-US" sz="2600"/>
                  <a:t>The critic must be a </a:t>
                </a:r>
                <a:r>
                  <a:rPr lang="en-US" sz="2600" b="1"/>
                  <a:t>1-Lipschitz continuous function</a:t>
                </a:r>
              </a:p>
            </p:txBody>
          </p:sp>
        </mc:Choice>
        <mc:Fallback xmlns="">
          <p:sp>
            <p:nvSpPr>
              <p:cNvPr id="3" name="Content Placeholder 2">
                <a:extLst>
                  <a:ext uri="{FF2B5EF4-FFF2-40B4-BE49-F238E27FC236}">
                    <a16:creationId xmlns:a16="http://schemas.microsoft.com/office/drawing/2014/main" id="{0685100B-81F2-52C4-2E7A-FCD1DF9526FE}"/>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p:spTree>
    <p:extLst>
      <p:ext uri="{BB962C8B-B14F-4D97-AF65-F5344CB8AC3E}">
        <p14:creationId xmlns:p14="http://schemas.microsoft.com/office/powerpoint/2010/main" val="38734652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6EA3-5F4F-5EFB-420F-45858483DCC4}"/>
              </a:ext>
            </a:extLst>
          </p:cNvPr>
          <p:cNvSpPr>
            <a:spLocks noGrp="1"/>
          </p:cNvSpPr>
          <p:nvPr>
            <p:ph type="title"/>
          </p:nvPr>
        </p:nvSpPr>
        <p:spPr/>
        <p:txBody>
          <a:bodyPr/>
          <a:lstStyle/>
          <a:p>
            <a:r>
              <a:rPr lang="en-US"/>
              <a:t>The Lipschitz Constraint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5100B-81F2-52C4-2E7A-FCD1DF9526FE}"/>
                  </a:ext>
                </a:extLst>
              </p:cNvPr>
              <p:cNvSpPr>
                <a:spLocks noGrp="1"/>
              </p:cNvSpPr>
              <p:nvPr>
                <p:ph idx="1"/>
              </p:nvPr>
            </p:nvSpPr>
            <p:spPr>
              <a:xfrm>
                <a:off x="838200" y="1825625"/>
                <a:ext cx="10515600" cy="4667250"/>
              </a:xfrm>
            </p:spPr>
            <p:txBody>
              <a:bodyPr>
                <a:normAutofit fontScale="92500"/>
              </a:bodyPr>
              <a:lstStyle/>
              <a:p>
                <a:r>
                  <a:rPr lang="en-US"/>
                  <a:t>The critic is 1-Lipschitz if it </a:t>
                </a:r>
                <a:r>
                  <a:rPr lang="en-US">
                    <a:solidFill>
                      <a:srgbClr val="0070C0"/>
                    </a:solidFill>
                  </a:rPr>
                  <a:t>satisfies the following inequality </a:t>
                </a:r>
                <a:r>
                  <a:rPr lang="en-US"/>
                  <a:t>for </a:t>
                </a:r>
                <a:r>
                  <a:rPr lang="en-US">
                    <a:solidFill>
                      <a:schemeClr val="accent5"/>
                    </a:solidFill>
                  </a:rPr>
                  <a:t>any two input images</a:t>
                </a:r>
                <a:r>
                  <a:rPr lang="en-US"/>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oMath>
                </a14:m>
                <a:r>
                  <a:rPr lang="en-US"/>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oMath>
                </a14:m>
                <a:r>
                  <a:rPr lang="en-US"/>
                  <a:t>:</a:t>
                </a:r>
              </a:p>
              <a:p>
                <a:endParaRPr lang="en-US"/>
              </a:p>
              <a:p>
                <a:endParaRPr lang="en-US"/>
              </a:p>
              <a:p>
                <a:endParaRPr lang="en-US"/>
              </a:p>
              <a:p>
                <a:pPr marL="457200" lvl="1" indent="0">
                  <a:buNone/>
                </a:pPr>
                <a14:m>
                  <m:oMath xmlns:m="http://schemas.openxmlformats.org/officeDocument/2006/math">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e>
                    </m:d>
                  </m:oMath>
                </a14:m>
                <a:r>
                  <a:rPr lang="en-US"/>
                  <a:t>is the average pixelwise absolute difference between two images </a:t>
                </a:r>
              </a:p>
              <a:p>
                <a:pPr marL="457200" lvl="1" indent="0">
                  <a:buNone/>
                </a:pPr>
                <a14:m>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𝑫</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e>
                        </m:d>
                        <m:r>
                          <a:rPr lang="en-US" b="1" i="1" smtClean="0">
                            <a:latin typeface="Cambria Math" panose="02040503050406030204" pitchFamily="18" charset="0"/>
                          </a:rPr>
                          <m:t>−</m:t>
                        </m:r>
                        <m:r>
                          <a:rPr lang="en-US" b="1" i="1" smtClean="0">
                            <a:latin typeface="Cambria Math" panose="02040503050406030204" pitchFamily="18" charset="0"/>
                          </a:rPr>
                          <m:t>𝑫</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e>
                    </m:d>
                  </m:oMath>
                </a14:m>
                <a:r>
                  <a:rPr lang="en-US" b="1"/>
                  <a:t> </a:t>
                </a:r>
                <a:r>
                  <a:rPr lang="en-US"/>
                  <a:t>is the absolute difference between the critic predictions (scores)</a:t>
                </a:r>
              </a:p>
              <a:p>
                <a:pPr marL="457200" lvl="1" indent="0">
                  <a:buNone/>
                </a:pPr>
                <a:endParaRPr lang="en-US"/>
              </a:p>
              <a:p>
                <a:r>
                  <a:rPr lang="en-US"/>
                  <a:t>Essentially, we require </a:t>
                </a:r>
                <a:r>
                  <a:rPr lang="en-US">
                    <a:solidFill>
                      <a:srgbClr val="00B050"/>
                    </a:solidFill>
                  </a:rPr>
                  <a:t>a limit on the rate </a:t>
                </a:r>
                <a:r>
                  <a:rPr lang="en-US"/>
                  <a:t>at which the </a:t>
                </a:r>
                <a:r>
                  <a:rPr lang="en-US">
                    <a:solidFill>
                      <a:srgbClr val="00B050"/>
                    </a:solidFill>
                  </a:rPr>
                  <a:t>predictions of the critic can change between two images </a:t>
                </a:r>
              </a:p>
              <a:p>
                <a:pPr marL="457200" lvl="1" indent="0">
                  <a:buNone/>
                </a:pPr>
                <a:r>
                  <a:rPr lang="en-US"/>
                  <a:t>The absolute value of the gradient must be at most 1 everywhere</a:t>
                </a:r>
              </a:p>
              <a:p>
                <a:pPr marL="457200" lvl="1" indent="0">
                  <a:buNone/>
                </a:pPr>
                <a:endParaRPr lang="en-US"/>
              </a:p>
              <a:p>
                <a:endParaRPr lang="en-US"/>
              </a:p>
            </p:txBody>
          </p:sp>
        </mc:Choice>
        <mc:Fallback xmlns="">
          <p:sp>
            <p:nvSpPr>
              <p:cNvPr id="3" name="Content Placeholder 2">
                <a:extLst>
                  <a:ext uri="{FF2B5EF4-FFF2-40B4-BE49-F238E27FC236}">
                    <a16:creationId xmlns:a16="http://schemas.microsoft.com/office/drawing/2014/main" id="{0685100B-81F2-52C4-2E7A-FCD1DF9526FE}"/>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928" t="-1958" r="-1159" b="-39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DD9CF5-F869-3522-0957-7C52C56ACB41}"/>
              </a:ext>
            </a:extLst>
          </p:cNvPr>
          <p:cNvPicPr>
            <a:picLocks noChangeAspect="1"/>
          </p:cNvPicPr>
          <p:nvPr/>
        </p:nvPicPr>
        <p:blipFill>
          <a:blip r:embed="rId3"/>
          <a:stretch>
            <a:fillRect/>
          </a:stretch>
        </p:blipFill>
        <p:spPr>
          <a:xfrm>
            <a:off x="4843287" y="2862183"/>
            <a:ext cx="2505425" cy="1133633"/>
          </a:xfrm>
          <a:prstGeom prst="rect">
            <a:avLst/>
          </a:prstGeom>
        </p:spPr>
      </p:pic>
    </p:spTree>
    <p:extLst>
      <p:ext uri="{BB962C8B-B14F-4D97-AF65-F5344CB8AC3E}">
        <p14:creationId xmlns:p14="http://schemas.microsoft.com/office/powerpoint/2010/main" val="17336470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6EA3-5F4F-5EFB-420F-45858483DCC4}"/>
              </a:ext>
            </a:extLst>
          </p:cNvPr>
          <p:cNvSpPr>
            <a:spLocks noGrp="1"/>
          </p:cNvSpPr>
          <p:nvPr>
            <p:ph type="title"/>
          </p:nvPr>
        </p:nvSpPr>
        <p:spPr/>
        <p:txBody>
          <a:bodyPr/>
          <a:lstStyle/>
          <a:p>
            <a:r>
              <a:rPr lang="en-US"/>
              <a:t>The Lipschitz Constraint</a:t>
            </a:r>
          </a:p>
        </p:txBody>
      </p:sp>
      <p:sp>
        <p:nvSpPr>
          <p:cNvPr id="3" name="Content Placeholder 2">
            <a:extLst>
              <a:ext uri="{FF2B5EF4-FFF2-40B4-BE49-F238E27FC236}">
                <a16:creationId xmlns:a16="http://schemas.microsoft.com/office/drawing/2014/main" id="{0685100B-81F2-52C4-2E7A-FCD1DF9526FE}"/>
              </a:ext>
            </a:extLst>
          </p:cNvPr>
          <p:cNvSpPr>
            <a:spLocks noGrp="1"/>
          </p:cNvSpPr>
          <p:nvPr>
            <p:ph idx="1"/>
          </p:nvPr>
        </p:nvSpPr>
        <p:spPr>
          <a:xfrm>
            <a:off x="838200" y="1825625"/>
            <a:ext cx="10831286" cy="4351338"/>
          </a:xfrm>
        </p:spPr>
        <p:txBody>
          <a:bodyPr>
            <a:normAutofit/>
          </a:bodyPr>
          <a:lstStyle/>
          <a:p>
            <a:pPr marL="0" indent="0">
              <a:buNone/>
            </a:pPr>
            <a:r>
              <a:rPr lang="en-US"/>
              <a:t>We can see this applied to a Lipschitz continuous 1D function</a:t>
            </a:r>
          </a:p>
          <a:p>
            <a:pPr lvl="1">
              <a:buFont typeface="Wingdings" panose="05000000000000000000" pitchFamily="2" charset="2"/>
              <a:buChar char="Ø"/>
            </a:pPr>
            <a:r>
              <a:rPr lang="en-US"/>
              <a:t>At no point the line enters the cone, wherever you place the cone on the line</a:t>
            </a:r>
          </a:p>
        </p:txBody>
      </p:sp>
      <p:pic>
        <p:nvPicPr>
          <p:cNvPr id="6" name="Picture 5">
            <a:extLst>
              <a:ext uri="{FF2B5EF4-FFF2-40B4-BE49-F238E27FC236}">
                <a16:creationId xmlns:a16="http://schemas.microsoft.com/office/drawing/2014/main" id="{7E0D377E-49D9-76C8-B6A7-9A9D9CDF3FBB}"/>
              </a:ext>
            </a:extLst>
          </p:cNvPr>
          <p:cNvPicPr>
            <a:picLocks noChangeAspect="1"/>
          </p:cNvPicPr>
          <p:nvPr/>
        </p:nvPicPr>
        <p:blipFill>
          <a:blip r:embed="rId3"/>
          <a:stretch>
            <a:fillRect/>
          </a:stretch>
        </p:blipFill>
        <p:spPr>
          <a:xfrm>
            <a:off x="3653601" y="2949080"/>
            <a:ext cx="4658375" cy="3543795"/>
          </a:xfrm>
          <a:prstGeom prst="rect">
            <a:avLst/>
          </a:prstGeom>
        </p:spPr>
      </p:pic>
      <p:sp>
        <p:nvSpPr>
          <p:cNvPr id="8" name="TextBox 7">
            <a:extLst>
              <a:ext uri="{FF2B5EF4-FFF2-40B4-BE49-F238E27FC236}">
                <a16:creationId xmlns:a16="http://schemas.microsoft.com/office/drawing/2014/main" id="{60ED23C5-C6D6-E3C8-CF0B-6FBE0DE158E4}"/>
              </a:ext>
            </a:extLst>
          </p:cNvPr>
          <p:cNvSpPr txBox="1"/>
          <p:nvPr/>
        </p:nvSpPr>
        <p:spPr>
          <a:xfrm>
            <a:off x="8403771" y="5752656"/>
            <a:ext cx="3788229"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There is a limit on the rate at which the line can rise or fall at any point</a:t>
            </a:r>
          </a:p>
        </p:txBody>
      </p:sp>
    </p:spTree>
    <p:extLst>
      <p:ext uri="{BB962C8B-B14F-4D97-AF65-F5344CB8AC3E}">
        <p14:creationId xmlns:p14="http://schemas.microsoft.com/office/powerpoint/2010/main" val="10849704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fined">
            <a:extLst>
              <a:ext uri="{FF2B5EF4-FFF2-40B4-BE49-F238E27FC236}">
                <a16:creationId xmlns:a16="http://schemas.microsoft.com/office/drawing/2014/main" id="{699F9C02-10ED-9C96-150F-5FC59F8F5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715" y="187371"/>
            <a:ext cx="5806584" cy="53338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1830FD-C57C-B654-A224-D39B83AFBB81}"/>
              </a:ext>
            </a:extLst>
          </p:cNvPr>
          <p:cNvSpPr txBox="1"/>
          <p:nvPr/>
        </p:nvSpPr>
        <p:spPr>
          <a:xfrm>
            <a:off x="1698168" y="5914299"/>
            <a:ext cx="9170129" cy="646331"/>
          </a:xfrm>
          <a:prstGeom prst="rect">
            <a:avLst/>
          </a:prstGeom>
          <a:noFill/>
        </p:spPr>
        <p:txBody>
          <a:bodyPr wrap="square">
            <a:spAutoFit/>
          </a:bodyPr>
          <a:lstStyle/>
          <a:p>
            <a:pPr algn="just"/>
            <a:r>
              <a:rPr lang="en-US" b="0" i="0">
                <a:solidFill>
                  <a:srgbClr val="202122"/>
                </a:solidFill>
                <a:effectLst/>
                <a:highlight>
                  <a:srgbClr val="F8F9FA"/>
                </a:highlight>
                <a:latin typeface="Arial" panose="020B0604020202020204" pitchFamily="34" charset="0"/>
              </a:rPr>
              <a:t>For a Lipschitz continuous function, there exists a double cone (white) whose origin can be moved along the graph so that the whole graph always stays outside the double cone</a:t>
            </a:r>
            <a:endParaRPr lang="en-US"/>
          </a:p>
        </p:txBody>
      </p:sp>
    </p:spTree>
    <p:extLst>
      <p:ext uri="{BB962C8B-B14F-4D97-AF65-F5344CB8AC3E}">
        <p14:creationId xmlns:p14="http://schemas.microsoft.com/office/powerpoint/2010/main" val="24884798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56F9-2D37-F265-85D1-82748E1FDCA3}"/>
              </a:ext>
            </a:extLst>
          </p:cNvPr>
          <p:cNvSpPr>
            <a:spLocks noGrp="1"/>
          </p:cNvSpPr>
          <p:nvPr>
            <p:ph type="title"/>
          </p:nvPr>
        </p:nvSpPr>
        <p:spPr/>
        <p:txBody>
          <a:bodyPr/>
          <a:lstStyle/>
          <a:p>
            <a:r>
              <a:rPr lang="en-US"/>
              <a:t>Enforcing the Lipschitz Constraint</a:t>
            </a:r>
          </a:p>
        </p:txBody>
      </p:sp>
      <p:sp>
        <p:nvSpPr>
          <p:cNvPr id="3" name="Content Placeholder 2">
            <a:extLst>
              <a:ext uri="{FF2B5EF4-FFF2-40B4-BE49-F238E27FC236}">
                <a16:creationId xmlns:a16="http://schemas.microsoft.com/office/drawing/2014/main" id="{3DF41A05-611C-CD46-DA80-A2305AA13C29}"/>
              </a:ext>
            </a:extLst>
          </p:cNvPr>
          <p:cNvSpPr>
            <a:spLocks noGrp="1"/>
          </p:cNvSpPr>
          <p:nvPr>
            <p:ph idx="1"/>
          </p:nvPr>
        </p:nvSpPr>
        <p:spPr/>
        <p:txBody>
          <a:bodyPr>
            <a:normAutofit/>
          </a:bodyPr>
          <a:lstStyle/>
          <a:p>
            <a:r>
              <a:rPr lang="en-US"/>
              <a:t>We could </a:t>
            </a:r>
            <a:r>
              <a:rPr lang="en-US">
                <a:solidFill>
                  <a:srgbClr val="7030A0"/>
                </a:solidFill>
              </a:rPr>
              <a:t>clip the weights of the critic </a:t>
            </a:r>
            <a:r>
              <a:rPr lang="en-US"/>
              <a:t>to lie within a small range</a:t>
            </a:r>
          </a:p>
          <a:p>
            <a:pPr>
              <a:buFont typeface="Wingdings" panose="05000000000000000000" pitchFamily="2" charset="2"/>
              <a:buChar char="Ø"/>
            </a:pPr>
            <a:r>
              <a:rPr lang="en-US"/>
              <a:t>But the critic’s ability to </a:t>
            </a:r>
            <a:r>
              <a:rPr lang="en-US">
                <a:solidFill>
                  <a:srgbClr val="FF0000"/>
                </a:solidFill>
              </a:rPr>
              <a:t>learn significantly decreases</a:t>
            </a:r>
          </a:p>
          <a:p>
            <a:endParaRPr lang="en-US"/>
          </a:p>
          <a:p>
            <a:endParaRPr lang="en-US"/>
          </a:p>
          <a:p>
            <a:r>
              <a:rPr lang="en-US"/>
              <a:t>A much better solution is the </a:t>
            </a:r>
            <a:r>
              <a:rPr lang="en-US" b="1"/>
              <a:t>Wasserstein GAN with Gradient Penalty (WGAN-GP)</a:t>
            </a:r>
          </a:p>
        </p:txBody>
      </p:sp>
    </p:spTree>
    <p:extLst>
      <p:ext uri="{BB962C8B-B14F-4D97-AF65-F5344CB8AC3E}">
        <p14:creationId xmlns:p14="http://schemas.microsoft.com/office/powerpoint/2010/main" val="29492164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256F9-2D37-F265-85D1-82748E1FDCA3}"/>
              </a:ext>
            </a:extLst>
          </p:cNvPr>
          <p:cNvSpPr>
            <a:spLocks noGrp="1"/>
          </p:cNvSpPr>
          <p:nvPr>
            <p:ph type="title"/>
          </p:nvPr>
        </p:nvSpPr>
        <p:spPr/>
        <p:txBody>
          <a:bodyPr/>
          <a:lstStyle/>
          <a:p>
            <a:r>
              <a:rPr lang="en-US"/>
              <a:t>Enforcing the Lipschitz Constraint</a:t>
            </a:r>
          </a:p>
        </p:txBody>
      </p:sp>
      <p:sp>
        <p:nvSpPr>
          <p:cNvPr id="3" name="Content Placeholder 2">
            <a:extLst>
              <a:ext uri="{FF2B5EF4-FFF2-40B4-BE49-F238E27FC236}">
                <a16:creationId xmlns:a16="http://schemas.microsoft.com/office/drawing/2014/main" id="{3DF41A05-611C-CD46-DA80-A2305AA13C29}"/>
              </a:ext>
            </a:extLst>
          </p:cNvPr>
          <p:cNvSpPr>
            <a:spLocks noGrp="1"/>
          </p:cNvSpPr>
          <p:nvPr>
            <p:ph idx="1"/>
          </p:nvPr>
        </p:nvSpPr>
        <p:spPr/>
        <p:txBody>
          <a:bodyPr>
            <a:normAutofit/>
          </a:bodyPr>
          <a:lstStyle/>
          <a:p>
            <a:endParaRPr lang="en-US"/>
          </a:p>
          <a:p>
            <a:r>
              <a:rPr lang="en-US"/>
              <a:t>The Lipschitz constraint is </a:t>
            </a:r>
            <a:r>
              <a:rPr lang="en-US">
                <a:solidFill>
                  <a:srgbClr val="0070C0"/>
                </a:solidFill>
              </a:rPr>
              <a:t>enforced by including a </a:t>
            </a:r>
            <a:r>
              <a:rPr lang="en-US" b="1">
                <a:solidFill>
                  <a:srgbClr val="0070C0"/>
                </a:solidFill>
              </a:rPr>
              <a:t>gradient penalty (GP) term </a:t>
            </a:r>
            <a:r>
              <a:rPr lang="en-US">
                <a:solidFill>
                  <a:srgbClr val="0070C0"/>
                </a:solidFill>
              </a:rPr>
              <a:t>in the loss function </a:t>
            </a:r>
            <a:r>
              <a:rPr lang="en-US"/>
              <a:t>for the </a:t>
            </a:r>
            <a:r>
              <a:rPr lang="en-US">
                <a:solidFill>
                  <a:srgbClr val="7030A0"/>
                </a:solidFill>
              </a:rPr>
              <a:t>critic</a:t>
            </a:r>
            <a:r>
              <a:rPr lang="en-US"/>
              <a:t> </a:t>
            </a:r>
          </a:p>
          <a:p>
            <a:pPr marL="457200" lvl="1" indent="0">
              <a:buNone/>
            </a:pPr>
            <a:r>
              <a:rPr lang="en-US"/>
              <a:t>The GP penalizes the model if the gradient norm deviates from 1</a:t>
            </a:r>
          </a:p>
          <a:p>
            <a:endParaRPr lang="en-US"/>
          </a:p>
          <a:p>
            <a:pPr marL="0" indent="0">
              <a:buNone/>
            </a:pPr>
            <a:endParaRPr lang="en-US"/>
          </a:p>
          <a:p>
            <a:pPr lvl="1">
              <a:buFont typeface="Wingdings" panose="05000000000000000000" pitchFamily="2" charset="2"/>
              <a:buChar char="§"/>
            </a:pPr>
            <a:r>
              <a:rPr lang="en-US"/>
              <a:t>This results in a far more stable training process</a:t>
            </a:r>
          </a:p>
        </p:txBody>
      </p:sp>
    </p:spTree>
    <p:extLst>
      <p:ext uri="{BB962C8B-B14F-4D97-AF65-F5344CB8AC3E}">
        <p14:creationId xmlns:p14="http://schemas.microsoft.com/office/powerpoint/2010/main" val="31635400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FACBB2-7881-509D-BCDD-D29EBB8AD1C5}"/>
              </a:ext>
            </a:extLst>
          </p:cNvPr>
          <p:cNvPicPr>
            <a:picLocks noChangeAspect="1"/>
          </p:cNvPicPr>
          <p:nvPr/>
        </p:nvPicPr>
        <p:blipFill>
          <a:blip r:embed="rId2"/>
          <a:stretch>
            <a:fillRect/>
          </a:stretch>
        </p:blipFill>
        <p:spPr>
          <a:xfrm>
            <a:off x="1023229" y="471074"/>
            <a:ext cx="10145541" cy="5915851"/>
          </a:xfrm>
          <a:prstGeom prst="rect">
            <a:avLst/>
          </a:prstGeom>
        </p:spPr>
      </p:pic>
      <p:sp>
        <p:nvSpPr>
          <p:cNvPr id="2" name="Rectangle: Rounded Corners 1">
            <a:extLst>
              <a:ext uri="{FF2B5EF4-FFF2-40B4-BE49-F238E27FC236}">
                <a16:creationId xmlns:a16="http://schemas.microsoft.com/office/drawing/2014/main" id="{24947E91-2FE0-CCBE-18C6-74E116D5EA98}"/>
              </a:ext>
            </a:extLst>
          </p:cNvPr>
          <p:cNvSpPr/>
          <p:nvPr/>
        </p:nvSpPr>
        <p:spPr>
          <a:xfrm>
            <a:off x="3789486" y="2848708"/>
            <a:ext cx="6022730" cy="1776045"/>
          </a:xfrm>
          <a:prstGeom prst="roundRect">
            <a:avLst/>
          </a:prstGeom>
          <a:solidFill>
            <a:srgbClr val="00B050">
              <a:alpha val="25098"/>
            </a:srgb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DC2218-2CD7-3CE0-84A2-BB250B31F409}"/>
              </a:ext>
            </a:extLst>
          </p:cNvPr>
          <p:cNvSpPr txBox="1"/>
          <p:nvPr/>
        </p:nvSpPr>
        <p:spPr>
          <a:xfrm>
            <a:off x="365759" y="5205939"/>
            <a:ext cx="2464526"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Diagram of the </a:t>
            </a:r>
            <a:r>
              <a:rPr lang="en-US">
                <a:solidFill>
                  <a:srgbClr val="7030A0"/>
                </a:solidFill>
              </a:rPr>
              <a:t>training process</a:t>
            </a:r>
            <a:r>
              <a:rPr lang="en-US"/>
              <a:t> for the </a:t>
            </a:r>
            <a:r>
              <a:rPr lang="en-US" b="1"/>
              <a:t>critic</a:t>
            </a:r>
            <a:r>
              <a:rPr lang="en-US"/>
              <a:t> of a WGAN-GP </a:t>
            </a:r>
          </a:p>
        </p:txBody>
      </p:sp>
    </p:spTree>
    <p:extLst>
      <p:ext uri="{BB962C8B-B14F-4D97-AF65-F5344CB8AC3E}">
        <p14:creationId xmlns:p14="http://schemas.microsoft.com/office/powerpoint/2010/main" val="346260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FACBB2-7881-509D-BCDD-D29EBB8AD1C5}"/>
              </a:ext>
            </a:extLst>
          </p:cNvPr>
          <p:cNvPicPr>
            <a:picLocks noChangeAspect="1"/>
          </p:cNvPicPr>
          <p:nvPr/>
        </p:nvPicPr>
        <p:blipFill>
          <a:blip r:embed="rId2"/>
          <a:stretch>
            <a:fillRect/>
          </a:stretch>
        </p:blipFill>
        <p:spPr>
          <a:xfrm>
            <a:off x="-2773722" y="471074"/>
            <a:ext cx="10145541" cy="5915851"/>
          </a:xfrm>
          <a:prstGeom prst="rect">
            <a:avLst/>
          </a:prstGeom>
        </p:spPr>
      </p:pic>
      <p:sp>
        <p:nvSpPr>
          <p:cNvPr id="6" name="TextBox 5">
            <a:extLst>
              <a:ext uri="{FF2B5EF4-FFF2-40B4-BE49-F238E27FC236}">
                <a16:creationId xmlns:a16="http://schemas.microsoft.com/office/drawing/2014/main" id="{38AD3B46-0224-7440-B867-0E72273F5A47}"/>
              </a:ext>
            </a:extLst>
          </p:cNvPr>
          <p:cNvSpPr txBox="1"/>
          <p:nvPr/>
        </p:nvSpPr>
        <p:spPr>
          <a:xfrm>
            <a:off x="7585165" y="1000539"/>
            <a:ext cx="4362994" cy="3139321"/>
          </a:xfrm>
          <a:prstGeom prst="rect">
            <a:avLst/>
          </a:prstGeom>
          <a:noFill/>
        </p:spPr>
        <p:txBody>
          <a:bodyPr wrap="square">
            <a:spAutoFit/>
          </a:bodyPr>
          <a:lstStyle/>
          <a:p>
            <a:pPr algn="just"/>
            <a:r>
              <a:rPr lang="en-US"/>
              <a:t>The </a:t>
            </a:r>
            <a:r>
              <a:rPr lang="en-US" b="1"/>
              <a:t>gradient penalty loss </a:t>
            </a:r>
            <a:r>
              <a:rPr lang="en-US"/>
              <a:t>measures the squared difference between </a:t>
            </a:r>
            <a:r>
              <a:rPr lang="en-US">
                <a:solidFill>
                  <a:srgbClr val="0070C0"/>
                </a:solidFill>
              </a:rPr>
              <a:t>the norm of the gradient of the predictions with respect to the input images and 1 </a:t>
            </a:r>
          </a:p>
          <a:p>
            <a:pPr algn="just"/>
            <a:endParaRPr lang="en-US"/>
          </a:p>
          <a:p>
            <a:pPr algn="just"/>
            <a:endParaRPr lang="en-US"/>
          </a:p>
          <a:p>
            <a:pPr algn="just"/>
            <a:r>
              <a:rPr lang="en-US"/>
              <a:t>The model will naturally be inclined to find weights that ensure the gradient penalty term is minimized, thereby encouraging the model to conform to the Lipschitz constraint</a:t>
            </a:r>
          </a:p>
        </p:txBody>
      </p:sp>
      <p:pic>
        <p:nvPicPr>
          <p:cNvPr id="4" name="Picture 3">
            <a:extLst>
              <a:ext uri="{FF2B5EF4-FFF2-40B4-BE49-F238E27FC236}">
                <a16:creationId xmlns:a16="http://schemas.microsoft.com/office/drawing/2014/main" id="{9DA2AD1E-7986-25BB-BB3F-EFBAA3517605}"/>
              </a:ext>
            </a:extLst>
          </p:cNvPr>
          <p:cNvPicPr>
            <a:picLocks noChangeAspect="1"/>
          </p:cNvPicPr>
          <p:nvPr/>
        </p:nvPicPr>
        <p:blipFill>
          <a:blip r:embed="rId3"/>
          <a:stretch>
            <a:fillRect/>
          </a:stretch>
        </p:blipFill>
        <p:spPr>
          <a:xfrm>
            <a:off x="7759975" y="4516599"/>
            <a:ext cx="4005427" cy="963649"/>
          </a:xfrm>
          <a:prstGeom prst="rect">
            <a:avLst/>
          </a:prstGeom>
          <a:ln>
            <a:solidFill>
              <a:schemeClr val="tx1"/>
            </a:solid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F04F92-6734-E887-E210-16626CF10720}"/>
                  </a:ext>
                </a:extLst>
              </p:cNvPr>
              <p:cNvSpPr txBox="1"/>
              <p:nvPr/>
            </p:nvSpPr>
            <p:spPr>
              <a:xfrm>
                <a:off x="7474055" y="5771409"/>
                <a:ext cx="4858622" cy="369332"/>
              </a:xfrm>
              <a:prstGeom prst="rect">
                <a:avLst/>
              </a:prstGeom>
              <a:noFill/>
            </p:spPr>
            <p:txBody>
              <a:bodyPr wrap="square" rtlCol="0">
                <a:spAutoFit/>
              </a:bodyPr>
              <a:lstStyle/>
              <a:p>
                <a:r>
                  <a:rPr lang="en-US"/>
                  <a:t>Note that there is also a </a:t>
                </a:r>
                <a:r>
                  <a:rPr lang="en-US">
                    <a:solidFill>
                      <a:srgbClr val="7030A0"/>
                    </a:solidFill>
                  </a:rPr>
                  <a:t>weight </a:t>
                </a:r>
                <a14:m>
                  <m:oMath xmlns:m="http://schemas.openxmlformats.org/officeDocument/2006/math">
                    <m:r>
                      <a:rPr lang="en-US" b="1" i="1" smtClean="0">
                        <a:solidFill>
                          <a:srgbClr val="7030A0"/>
                        </a:solidFill>
                        <a:latin typeface="Cambria Math" panose="02040503050406030204" pitchFamily="18" charset="0"/>
                      </a:rPr>
                      <m:t>𝝀</m:t>
                    </m:r>
                  </m:oMath>
                </a14:m>
                <a:r>
                  <a:rPr lang="en-US">
                    <a:solidFill>
                      <a:srgbClr val="7030A0"/>
                    </a:solidFill>
                  </a:rPr>
                  <a:t>  </a:t>
                </a:r>
                <a:r>
                  <a:rPr lang="en-US"/>
                  <a:t>(ex.,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=10</m:t>
                    </m:r>
                  </m:oMath>
                </a14:m>
                <a:r>
                  <a:rPr lang="en-US"/>
                  <a:t>)</a:t>
                </a:r>
              </a:p>
            </p:txBody>
          </p:sp>
        </mc:Choice>
        <mc:Fallback xmlns="">
          <p:sp>
            <p:nvSpPr>
              <p:cNvPr id="5" name="TextBox 4">
                <a:extLst>
                  <a:ext uri="{FF2B5EF4-FFF2-40B4-BE49-F238E27FC236}">
                    <a16:creationId xmlns:a16="http://schemas.microsoft.com/office/drawing/2014/main" id="{EDF04F92-6734-E887-E210-16626CF10720}"/>
                  </a:ext>
                </a:extLst>
              </p:cNvPr>
              <p:cNvSpPr txBox="1">
                <a:spLocks noRot="1" noChangeAspect="1" noMove="1" noResize="1" noEditPoints="1" noAdjustHandles="1" noChangeArrowheads="1" noChangeShapeType="1" noTextEdit="1"/>
              </p:cNvSpPr>
              <p:nvPr/>
            </p:nvSpPr>
            <p:spPr>
              <a:xfrm>
                <a:off x="7474055" y="5771409"/>
                <a:ext cx="4858622" cy="369332"/>
              </a:xfrm>
              <a:prstGeom prst="rect">
                <a:avLst/>
              </a:prstGeom>
              <a:blipFill>
                <a:blip r:embed="rId4"/>
                <a:stretch>
                  <a:fillRect l="-1004" t="-8333" b="-28333"/>
                </a:stretch>
              </a:blipFill>
            </p:spPr>
            <p:txBody>
              <a:bodyPr/>
              <a:lstStyle/>
              <a:p>
                <a:r>
                  <a:rPr lang="en-US">
                    <a:noFill/>
                  </a:rPr>
                  <a:t> </a:t>
                </a:r>
              </a:p>
            </p:txBody>
          </p:sp>
        </mc:Fallback>
      </mc:AlternateContent>
    </p:spTree>
    <p:extLst>
      <p:ext uri="{BB962C8B-B14F-4D97-AF65-F5344CB8AC3E}">
        <p14:creationId xmlns:p14="http://schemas.microsoft.com/office/powerpoint/2010/main" val="2532636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C2C9-3C1E-20A4-B8A5-96B9C2163C4F}"/>
              </a:ext>
            </a:extLst>
          </p:cNvPr>
          <p:cNvSpPr>
            <a:spLocks noGrp="1"/>
          </p:cNvSpPr>
          <p:nvPr>
            <p:ph type="title"/>
          </p:nvPr>
        </p:nvSpPr>
        <p:spPr/>
        <p:txBody>
          <a:bodyPr/>
          <a:lstStyle/>
          <a:p>
            <a:r>
              <a:rPr lang="en-US"/>
              <a:t>The Gradient Penalty Loss</a:t>
            </a:r>
          </a:p>
        </p:txBody>
      </p:sp>
      <p:sp>
        <p:nvSpPr>
          <p:cNvPr id="3" name="Content Placeholder 2">
            <a:extLst>
              <a:ext uri="{FF2B5EF4-FFF2-40B4-BE49-F238E27FC236}">
                <a16:creationId xmlns:a16="http://schemas.microsoft.com/office/drawing/2014/main" id="{8E0C0DAE-1811-469E-E8D6-75049BC2825F}"/>
              </a:ext>
            </a:extLst>
          </p:cNvPr>
          <p:cNvSpPr>
            <a:spLocks noGrp="1"/>
          </p:cNvSpPr>
          <p:nvPr>
            <p:ph idx="1"/>
          </p:nvPr>
        </p:nvSpPr>
        <p:spPr>
          <a:xfrm>
            <a:off x="5799907" y="1825625"/>
            <a:ext cx="5946615" cy="4351338"/>
          </a:xfrm>
        </p:spPr>
        <p:txBody>
          <a:bodyPr>
            <a:normAutofit/>
          </a:bodyPr>
          <a:lstStyle/>
          <a:p>
            <a:pPr marL="0" indent="0" algn="just">
              <a:buNone/>
            </a:pPr>
            <a:r>
              <a:rPr lang="en-US">
                <a:solidFill>
                  <a:srgbClr val="7030A0"/>
                </a:solidFill>
              </a:rPr>
              <a:t>Intractable to calculate this gradient everywhere</a:t>
            </a:r>
            <a:r>
              <a:rPr lang="en-US"/>
              <a:t> during training</a:t>
            </a:r>
          </a:p>
          <a:p>
            <a:pPr lvl="1" algn="just">
              <a:buFont typeface="Wingdings" panose="05000000000000000000" pitchFamily="2" charset="2"/>
              <a:buChar char="Ø"/>
            </a:pPr>
            <a:r>
              <a:rPr lang="en-US"/>
              <a:t>WGAN-GP evaluates it only a few times </a:t>
            </a:r>
          </a:p>
          <a:p>
            <a:pPr algn="just"/>
            <a:endParaRPr lang="en-US"/>
          </a:p>
          <a:p>
            <a:pPr marL="457200" lvl="1" indent="0" algn="just">
              <a:buNone/>
            </a:pPr>
            <a:r>
              <a:rPr lang="en-US"/>
              <a:t>We use a set of </a:t>
            </a:r>
            <a:r>
              <a:rPr lang="en-US">
                <a:solidFill>
                  <a:srgbClr val="0070C0"/>
                </a:solidFill>
              </a:rPr>
              <a:t>interpolated images </a:t>
            </a:r>
            <a:r>
              <a:rPr lang="en-US"/>
              <a:t>that lie at </a:t>
            </a:r>
            <a:r>
              <a:rPr lang="en-US">
                <a:solidFill>
                  <a:srgbClr val="7030A0"/>
                </a:solidFill>
              </a:rPr>
              <a:t>randomly chosen points</a:t>
            </a:r>
            <a:r>
              <a:rPr lang="en-US"/>
              <a:t> between real and fake (pairwise)</a:t>
            </a:r>
          </a:p>
          <a:p>
            <a:pPr lvl="1" algn="just"/>
            <a:r>
              <a:rPr lang="en-US"/>
              <a:t>This </a:t>
            </a:r>
            <a:r>
              <a:rPr lang="en-US">
                <a:solidFill>
                  <a:srgbClr val="0070C0"/>
                </a:solidFill>
              </a:rPr>
              <a:t>ensure a balanced mix</a:t>
            </a:r>
          </a:p>
        </p:txBody>
      </p:sp>
      <p:pic>
        <p:nvPicPr>
          <p:cNvPr id="5" name="Picture 4">
            <a:extLst>
              <a:ext uri="{FF2B5EF4-FFF2-40B4-BE49-F238E27FC236}">
                <a16:creationId xmlns:a16="http://schemas.microsoft.com/office/drawing/2014/main" id="{DAABD92D-2F47-A7E2-4B29-D116FAC081D7}"/>
              </a:ext>
            </a:extLst>
          </p:cNvPr>
          <p:cNvPicPr>
            <a:picLocks noChangeAspect="1"/>
          </p:cNvPicPr>
          <p:nvPr/>
        </p:nvPicPr>
        <p:blipFill>
          <a:blip r:embed="rId2"/>
          <a:stretch>
            <a:fillRect/>
          </a:stretch>
        </p:blipFill>
        <p:spPr>
          <a:xfrm>
            <a:off x="539931" y="2243637"/>
            <a:ext cx="4858428" cy="3715268"/>
          </a:xfrm>
          <a:prstGeom prst="rect">
            <a:avLst/>
          </a:prstGeom>
        </p:spPr>
      </p:pic>
    </p:spTree>
    <p:extLst>
      <p:ext uri="{BB962C8B-B14F-4D97-AF65-F5344CB8AC3E}">
        <p14:creationId xmlns:p14="http://schemas.microsoft.com/office/powerpoint/2010/main" val="13764475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A836C-AF5D-B762-7CC8-161A58A8D9CA}"/>
              </a:ext>
            </a:extLst>
          </p:cNvPr>
          <p:cNvPicPr>
            <a:picLocks noChangeAspect="1"/>
          </p:cNvPicPr>
          <p:nvPr/>
        </p:nvPicPr>
        <p:blipFill>
          <a:blip r:embed="rId3"/>
          <a:stretch>
            <a:fillRect/>
          </a:stretch>
        </p:blipFill>
        <p:spPr>
          <a:xfrm>
            <a:off x="4014084" y="1561839"/>
            <a:ext cx="7716327" cy="3734321"/>
          </a:xfrm>
          <a:prstGeom prst="rect">
            <a:avLst/>
          </a:prstGeom>
        </p:spPr>
      </p:pic>
      <p:sp>
        <p:nvSpPr>
          <p:cNvPr id="7" name="TextBox 6">
            <a:extLst>
              <a:ext uri="{FF2B5EF4-FFF2-40B4-BE49-F238E27FC236}">
                <a16:creationId xmlns:a16="http://schemas.microsoft.com/office/drawing/2014/main" id="{74056483-9B96-8C2E-87F6-156414AEC2BC}"/>
              </a:ext>
            </a:extLst>
          </p:cNvPr>
          <p:cNvSpPr txBox="1"/>
          <p:nvPr/>
        </p:nvSpPr>
        <p:spPr>
          <a:xfrm>
            <a:off x="26124" y="987780"/>
            <a:ext cx="3431178"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Each image in the batch gets a random number, between 0 and 1, stored as the vector alpha</a:t>
            </a:r>
          </a:p>
        </p:txBody>
      </p:sp>
      <p:sp>
        <p:nvSpPr>
          <p:cNvPr id="11" name="TextBox 10">
            <a:extLst>
              <a:ext uri="{FF2B5EF4-FFF2-40B4-BE49-F238E27FC236}">
                <a16:creationId xmlns:a16="http://schemas.microsoft.com/office/drawing/2014/main" id="{5992EE64-1238-A0BF-429A-BEB40D35AB51}"/>
              </a:ext>
            </a:extLst>
          </p:cNvPr>
          <p:cNvSpPr txBox="1"/>
          <p:nvPr/>
        </p:nvSpPr>
        <p:spPr>
          <a:xfrm>
            <a:off x="748937" y="2105688"/>
            <a:ext cx="230777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A set of interpolated images is calculated</a:t>
            </a:r>
          </a:p>
        </p:txBody>
      </p:sp>
      <p:sp>
        <p:nvSpPr>
          <p:cNvPr id="17" name="TextBox 16">
            <a:extLst>
              <a:ext uri="{FF2B5EF4-FFF2-40B4-BE49-F238E27FC236}">
                <a16:creationId xmlns:a16="http://schemas.microsoft.com/office/drawing/2014/main" id="{8ACB571B-7ACE-8AC3-CFB8-4CF6FD93B694}"/>
              </a:ext>
            </a:extLst>
          </p:cNvPr>
          <p:cNvSpPr txBox="1"/>
          <p:nvPr/>
        </p:nvSpPr>
        <p:spPr>
          <a:xfrm>
            <a:off x="278673" y="2917990"/>
            <a:ext cx="335280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critic is asked to score each of these interpolated images</a:t>
            </a:r>
          </a:p>
        </p:txBody>
      </p:sp>
      <p:sp>
        <p:nvSpPr>
          <p:cNvPr id="21" name="TextBox 20">
            <a:extLst>
              <a:ext uri="{FF2B5EF4-FFF2-40B4-BE49-F238E27FC236}">
                <a16:creationId xmlns:a16="http://schemas.microsoft.com/office/drawing/2014/main" id="{B6294664-C6C2-C332-6474-7A2565B35640}"/>
              </a:ext>
            </a:extLst>
          </p:cNvPr>
          <p:cNvSpPr txBox="1"/>
          <p:nvPr/>
        </p:nvSpPr>
        <p:spPr>
          <a:xfrm>
            <a:off x="278673" y="3903598"/>
            <a:ext cx="3178629"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gradient of the predictions is calculated with respect to the input images</a:t>
            </a:r>
          </a:p>
        </p:txBody>
      </p:sp>
      <p:sp>
        <p:nvSpPr>
          <p:cNvPr id="25" name="TextBox 24">
            <a:extLst>
              <a:ext uri="{FF2B5EF4-FFF2-40B4-BE49-F238E27FC236}">
                <a16:creationId xmlns:a16="http://schemas.microsoft.com/office/drawing/2014/main" id="{D33ADE5E-D45C-C3DA-437B-AF335AE54EC5}"/>
              </a:ext>
            </a:extLst>
          </p:cNvPr>
          <p:cNvSpPr txBox="1"/>
          <p:nvPr/>
        </p:nvSpPr>
        <p:spPr>
          <a:xfrm>
            <a:off x="905975" y="5326956"/>
            <a:ext cx="2491218"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The L2 norm of this vector is calculated</a:t>
            </a:r>
          </a:p>
        </p:txBody>
      </p:sp>
      <p:sp>
        <p:nvSpPr>
          <p:cNvPr id="29" name="TextBox 28">
            <a:extLst>
              <a:ext uri="{FF2B5EF4-FFF2-40B4-BE49-F238E27FC236}">
                <a16:creationId xmlns:a16="http://schemas.microsoft.com/office/drawing/2014/main" id="{E137B43C-0101-BB85-A743-986A28AA9F4C}"/>
              </a:ext>
            </a:extLst>
          </p:cNvPr>
          <p:cNvSpPr txBox="1"/>
          <p:nvPr/>
        </p:nvSpPr>
        <p:spPr>
          <a:xfrm>
            <a:off x="6731726" y="5980226"/>
            <a:ext cx="4249783"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The function returns the average squared distance between the L2 norm and 1</a:t>
            </a:r>
          </a:p>
        </p:txBody>
      </p:sp>
      <p:cxnSp>
        <p:nvCxnSpPr>
          <p:cNvPr id="31" name="Straight Arrow Connector 30">
            <a:extLst>
              <a:ext uri="{FF2B5EF4-FFF2-40B4-BE49-F238E27FC236}">
                <a16:creationId xmlns:a16="http://schemas.microsoft.com/office/drawing/2014/main" id="{83C960C6-FD0A-8E2C-A220-465C79B6FE91}"/>
              </a:ext>
            </a:extLst>
          </p:cNvPr>
          <p:cNvCxnSpPr>
            <a:cxnSpLocks/>
            <a:stCxn id="7" idx="3"/>
          </p:cNvCxnSpPr>
          <p:nvPr/>
        </p:nvCxnSpPr>
        <p:spPr>
          <a:xfrm>
            <a:off x="3457302" y="1449445"/>
            <a:ext cx="1114698" cy="62544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2" name="Straight Arrow Connector 31">
            <a:extLst>
              <a:ext uri="{FF2B5EF4-FFF2-40B4-BE49-F238E27FC236}">
                <a16:creationId xmlns:a16="http://schemas.microsoft.com/office/drawing/2014/main" id="{B76A6FA9-B093-0348-5CCA-F00AA7CC9B4A}"/>
              </a:ext>
            </a:extLst>
          </p:cNvPr>
          <p:cNvCxnSpPr>
            <a:cxnSpLocks/>
            <a:stCxn id="11" idx="3"/>
          </p:cNvCxnSpPr>
          <p:nvPr/>
        </p:nvCxnSpPr>
        <p:spPr>
          <a:xfrm>
            <a:off x="3056709" y="2428854"/>
            <a:ext cx="1515291" cy="20078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5" name="Straight Arrow Connector 34">
            <a:extLst>
              <a:ext uri="{FF2B5EF4-FFF2-40B4-BE49-F238E27FC236}">
                <a16:creationId xmlns:a16="http://schemas.microsoft.com/office/drawing/2014/main" id="{A874BD14-3583-82DF-9ACF-1372271D64D6}"/>
              </a:ext>
            </a:extLst>
          </p:cNvPr>
          <p:cNvCxnSpPr>
            <a:cxnSpLocks/>
            <a:stCxn id="17" idx="3"/>
          </p:cNvCxnSpPr>
          <p:nvPr/>
        </p:nvCxnSpPr>
        <p:spPr>
          <a:xfrm>
            <a:off x="3631473" y="3241156"/>
            <a:ext cx="1358538" cy="48353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a:extLst>
              <a:ext uri="{FF2B5EF4-FFF2-40B4-BE49-F238E27FC236}">
                <a16:creationId xmlns:a16="http://schemas.microsoft.com/office/drawing/2014/main" id="{F7696001-12C8-E62F-EA9E-6F05ABE2719E}"/>
              </a:ext>
            </a:extLst>
          </p:cNvPr>
          <p:cNvCxnSpPr>
            <a:cxnSpLocks/>
          </p:cNvCxnSpPr>
          <p:nvPr/>
        </p:nvCxnSpPr>
        <p:spPr>
          <a:xfrm flipV="1">
            <a:off x="3457302" y="4266340"/>
            <a:ext cx="1114698" cy="9892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1" name="Straight Arrow Connector 40">
            <a:extLst>
              <a:ext uri="{FF2B5EF4-FFF2-40B4-BE49-F238E27FC236}">
                <a16:creationId xmlns:a16="http://schemas.microsoft.com/office/drawing/2014/main" id="{5556AEFB-740F-9916-24B4-8AE0FE5C3FF5}"/>
              </a:ext>
            </a:extLst>
          </p:cNvPr>
          <p:cNvCxnSpPr>
            <a:cxnSpLocks/>
            <a:stCxn id="25" idx="3"/>
          </p:cNvCxnSpPr>
          <p:nvPr/>
        </p:nvCxnSpPr>
        <p:spPr>
          <a:xfrm flipV="1">
            <a:off x="3397193" y="4687595"/>
            <a:ext cx="1174807" cy="96252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5" name="Straight Arrow Connector 44">
            <a:extLst>
              <a:ext uri="{FF2B5EF4-FFF2-40B4-BE49-F238E27FC236}">
                <a16:creationId xmlns:a16="http://schemas.microsoft.com/office/drawing/2014/main" id="{38DD4599-8791-3AC1-65AA-FF3D1451FD24}"/>
              </a:ext>
            </a:extLst>
          </p:cNvPr>
          <p:cNvCxnSpPr>
            <a:cxnSpLocks/>
            <a:stCxn id="29" idx="0"/>
          </p:cNvCxnSpPr>
          <p:nvPr/>
        </p:nvCxnSpPr>
        <p:spPr>
          <a:xfrm flipH="1" flipV="1">
            <a:off x="8072846" y="4984272"/>
            <a:ext cx="783772" cy="99595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285525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79CC-9869-EC12-47D7-169639D7B7D2}"/>
              </a:ext>
            </a:extLst>
          </p:cNvPr>
          <p:cNvSpPr>
            <a:spLocks noGrp="1"/>
          </p:cNvSpPr>
          <p:nvPr>
            <p:ph type="title"/>
          </p:nvPr>
        </p:nvSpPr>
        <p:spPr/>
        <p:txBody>
          <a:bodyPr/>
          <a:lstStyle/>
          <a:p>
            <a:r>
              <a:rPr lang="en-US"/>
              <a:t>The Encoder</a:t>
            </a:r>
          </a:p>
        </p:txBody>
      </p:sp>
      <p:pic>
        <p:nvPicPr>
          <p:cNvPr id="6" name="Picture 5">
            <a:extLst>
              <a:ext uri="{FF2B5EF4-FFF2-40B4-BE49-F238E27FC236}">
                <a16:creationId xmlns:a16="http://schemas.microsoft.com/office/drawing/2014/main" id="{8161B6B6-C3B9-32F9-081D-AC4AFA1361D4}"/>
              </a:ext>
            </a:extLst>
          </p:cNvPr>
          <p:cNvPicPr>
            <a:picLocks noChangeAspect="1"/>
          </p:cNvPicPr>
          <p:nvPr/>
        </p:nvPicPr>
        <p:blipFill>
          <a:blip r:embed="rId3"/>
          <a:stretch>
            <a:fillRect/>
          </a:stretch>
        </p:blipFill>
        <p:spPr>
          <a:xfrm>
            <a:off x="3201790" y="1870450"/>
            <a:ext cx="7373379" cy="3686689"/>
          </a:xfrm>
          <a:prstGeom prst="rect">
            <a:avLst/>
          </a:prstGeom>
        </p:spPr>
      </p:pic>
      <p:sp>
        <p:nvSpPr>
          <p:cNvPr id="11" name="TextBox 10">
            <a:extLst>
              <a:ext uri="{FF2B5EF4-FFF2-40B4-BE49-F238E27FC236}">
                <a16:creationId xmlns:a16="http://schemas.microsoft.com/office/drawing/2014/main" id="{DD150E3A-3D9E-DBD5-1EA1-AC3898249D6B}"/>
              </a:ext>
            </a:extLst>
          </p:cNvPr>
          <p:cNvSpPr txBox="1"/>
          <p:nvPr/>
        </p:nvSpPr>
        <p:spPr>
          <a:xfrm>
            <a:off x="1035422" y="2060254"/>
            <a:ext cx="129091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Input layer</a:t>
            </a:r>
          </a:p>
        </p:txBody>
      </p:sp>
      <p:sp>
        <p:nvSpPr>
          <p:cNvPr id="12" name="TextBox 11">
            <a:extLst>
              <a:ext uri="{FF2B5EF4-FFF2-40B4-BE49-F238E27FC236}">
                <a16:creationId xmlns:a16="http://schemas.microsoft.com/office/drawing/2014/main" id="{328E8137-7209-AFF9-E008-836806FCD327}"/>
              </a:ext>
            </a:extLst>
          </p:cNvPr>
          <p:cNvSpPr txBox="1"/>
          <p:nvPr/>
        </p:nvSpPr>
        <p:spPr>
          <a:xfrm>
            <a:off x="182226" y="3155565"/>
            <a:ext cx="254597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Convolutional layers (3)</a:t>
            </a:r>
          </a:p>
        </p:txBody>
      </p:sp>
      <p:sp>
        <p:nvSpPr>
          <p:cNvPr id="13" name="TextBox 12">
            <a:extLst>
              <a:ext uri="{FF2B5EF4-FFF2-40B4-BE49-F238E27FC236}">
                <a16:creationId xmlns:a16="http://schemas.microsoft.com/office/drawing/2014/main" id="{FF753571-EBB1-5805-D4E9-D0D3F8F5F0B6}"/>
              </a:ext>
            </a:extLst>
          </p:cNvPr>
          <p:cNvSpPr txBox="1"/>
          <p:nvPr/>
        </p:nvSpPr>
        <p:spPr>
          <a:xfrm>
            <a:off x="787343" y="4330842"/>
            <a:ext cx="127299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Flattening</a:t>
            </a:r>
          </a:p>
        </p:txBody>
      </p:sp>
      <p:sp>
        <p:nvSpPr>
          <p:cNvPr id="14" name="TextBox 13">
            <a:extLst>
              <a:ext uri="{FF2B5EF4-FFF2-40B4-BE49-F238E27FC236}">
                <a16:creationId xmlns:a16="http://schemas.microsoft.com/office/drawing/2014/main" id="{CF37A0EF-EA43-DB13-ADC1-2213910D5A91}"/>
              </a:ext>
            </a:extLst>
          </p:cNvPr>
          <p:cNvSpPr txBox="1"/>
          <p:nvPr/>
        </p:nvSpPr>
        <p:spPr>
          <a:xfrm>
            <a:off x="257572" y="5699293"/>
            <a:ext cx="367414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Connect the flatten vector to the 2D embeddings with a Dense layer</a:t>
            </a:r>
          </a:p>
        </p:txBody>
      </p:sp>
      <p:sp>
        <p:nvSpPr>
          <p:cNvPr id="15" name="TextBox 14">
            <a:extLst>
              <a:ext uri="{FF2B5EF4-FFF2-40B4-BE49-F238E27FC236}">
                <a16:creationId xmlns:a16="http://schemas.microsoft.com/office/drawing/2014/main" id="{169CA65E-B809-54A3-5870-41630D5A4328}"/>
              </a:ext>
            </a:extLst>
          </p:cNvPr>
          <p:cNvSpPr txBox="1"/>
          <p:nvPr/>
        </p:nvSpPr>
        <p:spPr>
          <a:xfrm>
            <a:off x="5791198" y="5952215"/>
            <a:ext cx="219635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err="1"/>
              <a:t>Keras</a:t>
            </a:r>
            <a:r>
              <a:rPr lang="en-US"/>
              <a:t> model that defines the encoder</a:t>
            </a:r>
          </a:p>
        </p:txBody>
      </p:sp>
      <p:cxnSp>
        <p:nvCxnSpPr>
          <p:cNvPr id="17" name="Straight Arrow Connector 16">
            <a:extLst>
              <a:ext uri="{FF2B5EF4-FFF2-40B4-BE49-F238E27FC236}">
                <a16:creationId xmlns:a16="http://schemas.microsoft.com/office/drawing/2014/main" id="{89148E9A-E62E-3684-D6B9-3D0EACA4E2DA}"/>
              </a:ext>
            </a:extLst>
          </p:cNvPr>
          <p:cNvCxnSpPr>
            <a:cxnSpLocks/>
            <a:stCxn id="11" idx="3"/>
          </p:cNvCxnSpPr>
          <p:nvPr/>
        </p:nvCxnSpPr>
        <p:spPr>
          <a:xfrm>
            <a:off x="2326339" y="2244920"/>
            <a:ext cx="830628"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9" name="Left Brace 18">
            <a:extLst>
              <a:ext uri="{FF2B5EF4-FFF2-40B4-BE49-F238E27FC236}">
                <a16:creationId xmlns:a16="http://schemas.microsoft.com/office/drawing/2014/main" id="{61FDC925-2F55-7CAD-C96C-CCD7AE519146}"/>
              </a:ext>
            </a:extLst>
          </p:cNvPr>
          <p:cNvSpPr/>
          <p:nvPr/>
        </p:nvSpPr>
        <p:spPr>
          <a:xfrm>
            <a:off x="2808885" y="2804715"/>
            <a:ext cx="484094" cy="1118420"/>
          </a:xfrm>
          <a:prstGeom prst="leftBrace">
            <a:avLst/>
          </a:prstGeom>
          <a:ln w="38100"/>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2A770E7-ED42-36F5-C664-75C29F7D049A}"/>
              </a:ext>
            </a:extLst>
          </p:cNvPr>
          <p:cNvCxnSpPr>
            <a:cxnSpLocks/>
            <a:stCxn id="13" idx="3"/>
          </p:cNvCxnSpPr>
          <p:nvPr/>
        </p:nvCxnSpPr>
        <p:spPr>
          <a:xfrm>
            <a:off x="2060333" y="4515508"/>
            <a:ext cx="1096634"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2" name="Straight Arrow Connector 21">
            <a:extLst>
              <a:ext uri="{FF2B5EF4-FFF2-40B4-BE49-F238E27FC236}">
                <a16:creationId xmlns:a16="http://schemas.microsoft.com/office/drawing/2014/main" id="{96FAFDDC-F688-E96E-5AA6-482DBE4AF786}"/>
              </a:ext>
            </a:extLst>
          </p:cNvPr>
          <p:cNvCxnSpPr>
            <a:cxnSpLocks/>
            <a:stCxn id="14" idx="0"/>
          </p:cNvCxnSpPr>
          <p:nvPr/>
        </p:nvCxnSpPr>
        <p:spPr>
          <a:xfrm flipV="1">
            <a:off x="2094644" y="4766495"/>
            <a:ext cx="1086813" cy="93279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7" name="Straight Arrow Connector 26">
            <a:extLst>
              <a:ext uri="{FF2B5EF4-FFF2-40B4-BE49-F238E27FC236}">
                <a16:creationId xmlns:a16="http://schemas.microsoft.com/office/drawing/2014/main" id="{AAFF05A2-D72C-2894-1836-E1B066157A15}"/>
              </a:ext>
            </a:extLst>
          </p:cNvPr>
          <p:cNvCxnSpPr>
            <a:cxnSpLocks/>
            <a:stCxn id="15" idx="0"/>
          </p:cNvCxnSpPr>
          <p:nvPr/>
        </p:nvCxnSpPr>
        <p:spPr>
          <a:xfrm flipH="1" flipV="1">
            <a:off x="5387788" y="5360894"/>
            <a:ext cx="1501588" cy="59132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1835004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5BA5-5CB2-7B51-3EC9-017C9D2ABCF9}"/>
              </a:ext>
            </a:extLst>
          </p:cNvPr>
          <p:cNvSpPr>
            <a:spLocks noGrp="1"/>
          </p:cNvSpPr>
          <p:nvPr>
            <p:ph type="title"/>
          </p:nvPr>
        </p:nvSpPr>
        <p:spPr/>
        <p:txBody>
          <a:bodyPr/>
          <a:lstStyle/>
          <a:p>
            <a:r>
              <a:rPr lang="en-US"/>
              <a:t>Training the WGAN-GP</a:t>
            </a:r>
          </a:p>
        </p:txBody>
      </p:sp>
      <p:sp>
        <p:nvSpPr>
          <p:cNvPr id="3" name="Content Placeholder 2">
            <a:extLst>
              <a:ext uri="{FF2B5EF4-FFF2-40B4-BE49-F238E27FC236}">
                <a16:creationId xmlns:a16="http://schemas.microsoft.com/office/drawing/2014/main" id="{AA2A6B52-E84B-47AA-99CA-A3D4BF336182}"/>
              </a:ext>
            </a:extLst>
          </p:cNvPr>
          <p:cNvSpPr>
            <a:spLocks noGrp="1"/>
          </p:cNvSpPr>
          <p:nvPr>
            <p:ph idx="1"/>
          </p:nvPr>
        </p:nvSpPr>
        <p:spPr/>
        <p:txBody>
          <a:bodyPr>
            <a:normAutofit/>
          </a:bodyPr>
          <a:lstStyle/>
          <a:p>
            <a:pPr lvl="1">
              <a:buFont typeface="Wingdings" panose="05000000000000000000" pitchFamily="2" charset="2"/>
              <a:buChar char="§"/>
            </a:pPr>
            <a:r>
              <a:rPr lang="en-US"/>
              <a:t>With GAN: we don’t want the Discriminator to get too strong</a:t>
            </a:r>
          </a:p>
          <a:p>
            <a:pPr lvl="1">
              <a:buFont typeface="Wingdings" panose="05000000000000000000" pitchFamily="2" charset="2"/>
              <a:buChar char="§"/>
            </a:pPr>
            <a:r>
              <a:rPr lang="en-US"/>
              <a:t>With WGAN: we are not worried (thanks to the Wasserstein loss)</a:t>
            </a:r>
          </a:p>
          <a:p>
            <a:pPr marL="457200" lvl="1" indent="0">
              <a:buNone/>
            </a:pPr>
            <a:endParaRPr lang="en-US"/>
          </a:p>
          <a:p>
            <a:r>
              <a:rPr lang="en-US"/>
              <a:t>However, with Wasserstein loss, the </a:t>
            </a:r>
            <a:r>
              <a:rPr lang="en-US">
                <a:solidFill>
                  <a:srgbClr val="7030A0"/>
                </a:solidFill>
              </a:rPr>
              <a:t>Critic must be trained to convergence </a:t>
            </a:r>
            <a:r>
              <a:rPr lang="en-US">
                <a:solidFill>
                  <a:srgbClr val="0070C0"/>
                </a:solidFill>
              </a:rPr>
              <a:t>before updating the Generator</a:t>
            </a:r>
          </a:p>
          <a:p>
            <a:pPr marL="457200" lvl="1" indent="0">
              <a:buNone/>
            </a:pPr>
            <a:r>
              <a:rPr lang="en-US"/>
              <a:t>This ensures that the gradients for the generator update are accurate </a:t>
            </a:r>
          </a:p>
          <a:p>
            <a:endParaRPr lang="en-US"/>
          </a:p>
          <a:p>
            <a:r>
              <a:rPr lang="en-US"/>
              <a:t>We </a:t>
            </a:r>
            <a:r>
              <a:rPr lang="en-US">
                <a:solidFill>
                  <a:srgbClr val="7030A0"/>
                </a:solidFill>
              </a:rPr>
              <a:t>train the Critic several times between Generator updates</a:t>
            </a:r>
          </a:p>
          <a:p>
            <a:pPr lvl="1">
              <a:buFont typeface="Wingdings" panose="05000000000000000000" pitchFamily="2" charset="2"/>
              <a:buChar char="Ø"/>
            </a:pPr>
            <a:r>
              <a:rPr lang="en-US"/>
              <a:t>A typical ratio used is </a:t>
            </a:r>
            <a:r>
              <a:rPr lang="en-US">
                <a:solidFill>
                  <a:srgbClr val="0070C0"/>
                </a:solidFill>
              </a:rPr>
              <a:t>3 to 5 Critic updates per Generator update</a:t>
            </a:r>
          </a:p>
          <a:p>
            <a:endParaRPr lang="en-US"/>
          </a:p>
        </p:txBody>
      </p:sp>
    </p:spTree>
    <p:extLst>
      <p:ext uri="{BB962C8B-B14F-4D97-AF65-F5344CB8AC3E}">
        <p14:creationId xmlns:p14="http://schemas.microsoft.com/office/powerpoint/2010/main" val="4287484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E72A0B-07CA-7F37-5A50-37F17509C681}"/>
              </a:ext>
            </a:extLst>
          </p:cNvPr>
          <p:cNvPicPr>
            <a:picLocks noChangeAspect="1"/>
          </p:cNvPicPr>
          <p:nvPr/>
        </p:nvPicPr>
        <p:blipFill>
          <a:blip r:embed="rId3"/>
          <a:stretch>
            <a:fillRect/>
          </a:stretch>
        </p:blipFill>
        <p:spPr>
          <a:xfrm>
            <a:off x="4113778" y="0"/>
            <a:ext cx="7825040" cy="6858000"/>
          </a:xfrm>
          <a:prstGeom prst="rect">
            <a:avLst/>
          </a:prstGeom>
        </p:spPr>
      </p:pic>
      <p:sp>
        <p:nvSpPr>
          <p:cNvPr id="7" name="TextBox 6">
            <a:extLst>
              <a:ext uri="{FF2B5EF4-FFF2-40B4-BE49-F238E27FC236}">
                <a16:creationId xmlns:a16="http://schemas.microsoft.com/office/drawing/2014/main" id="{20C8644E-C4A0-CE6F-A6F3-11CD350E45EA}"/>
              </a:ext>
            </a:extLst>
          </p:cNvPr>
          <p:cNvSpPr txBox="1"/>
          <p:nvPr/>
        </p:nvSpPr>
        <p:spPr>
          <a:xfrm>
            <a:off x="322216" y="572979"/>
            <a:ext cx="3097991"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Perform, say, 3 critic updates</a:t>
            </a:r>
          </a:p>
        </p:txBody>
      </p:sp>
      <p:sp>
        <p:nvSpPr>
          <p:cNvPr id="11" name="TextBox 10">
            <a:extLst>
              <a:ext uri="{FF2B5EF4-FFF2-40B4-BE49-F238E27FC236}">
                <a16:creationId xmlns:a16="http://schemas.microsoft.com/office/drawing/2014/main" id="{6717D976-9B84-35EC-1F14-9AAC4CBF4558}"/>
              </a:ext>
            </a:extLst>
          </p:cNvPr>
          <p:cNvSpPr txBox="1"/>
          <p:nvPr/>
        </p:nvSpPr>
        <p:spPr>
          <a:xfrm>
            <a:off x="119865" y="2921443"/>
            <a:ext cx="3726635"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Calculate the Wasserstein loss for the critic (the difference between the average prediction for the fake images and the real images)</a:t>
            </a:r>
          </a:p>
        </p:txBody>
      </p:sp>
      <p:sp>
        <p:nvSpPr>
          <p:cNvPr id="15" name="TextBox 14">
            <a:extLst>
              <a:ext uri="{FF2B5EF4-FFF2-40B4-BE49-F238E27FC236}">
                <a16:creationId xmlns:a16="http://schemas.microsoft.com/office/drawing/2014/main" id="{1E8880C8-6F4D-9D16-01F8-259F51C51B25}"/>
              </a:ext>
            </a:extLst>
          </p:cNvPr>
          <p:cNvSpPr txBox="1"/>
          <p:nvPr/>
        </p:nvSpPr>
        <p:spPr>
          <a:xfrm>
            <a:off x="322217" y="4370249"/>
            <a:ext cx="3257006"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Calculate the gradient penalty with the function seen before</a:t>
            </a:r>
          </a:p>
        </p:txBody>
      </p:sp>
      <p:sp>
        <p:nvSpPr>
          <p:cNvPr id="19" name="TextBox 18">
            <a:extLst>
              <a:ext uri="{FF2B5EF4-FFF2-40B4-BE49-F238E27FC236}">
                <a16:creationId xmlns:a16="http://schemas.microsoft.com/office/drawing/2014/main" id="{75B5BEFA-12A5-388E-6390-EE54DC3ACB18}"/>
              </a:ext>
            </a:extLst>
          </p:cNvPr>
          <p:cNvSpPr txBox="1"/>
          <p:nvPr/>
        </p:nvSpPr>
        <p:spPr>
          <a:xfrm>
            <a:off x="263239" y="5205482"/>
            <a:ext cx="3439886"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critic loss function is a weighted sum of the Wasserstein loss and the gradient penalty</a:t>
            </a:r>
          </a:p>
        </p:txBody>
      </p:sp>
      <p:cxnSp>
        <p:nvCxnSpPr>
          <p:cNvPr id="32" name="Straight Arrow Connector 31">
            <a:extLst>
              <a:ext uri="{FF2B5EF4-FFF2-40B4-BE49-F238E27FC236}">
                <a16:creationId xmlns:a16="http://schemas.microsoft.com/office/drawing/2014/main" id="{E28663F3-2E89-FE27-637E-2F2972ED0DA9}"/>
              </a:ext>
            </a:extLst>
          </p:cNvPr>
          <p:cNvCxnSpPr>
            <a:cxnSpLocks/>
            <a:stCxn id="7" idx="3"/>
          </p:cNvCxnSpPr>
          <p:nvPr/>
        </p:nvCxnSpPr>
        <p:spPr>
          <a:xfrm>
            <a:off x="3420207" y="757645"/>
            <a:ext cx="1029873" cy="10450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5" name="Straight Arrow Connector 34">
            <a:extLst>
              <a:ext uri="{FF2B5EF4-FFF2-40B4-BE49-F238E27FC236}">
                <a16:creationId xmlns:a16="http://schemas.microsoft.com/office/drawing/2014/main" id="{0731D23E-0333-9DAD-D0F8-1170AA31B008}"/>
              </a:ext>
            </a:extLst>
          </p:cNvPr>
          <p:cNvCxnSpPr>
            <a:cxnSpLocks/>
            <a:stCxn id="11" idx="3"/>
          </p:cNvCxnSpPr>
          <p:nvPr/>
        </p:nvCxnSpPr>
        <p:spPr>
          <a:xfrm>
            <a:off x="3846500" y="3521608"/>
            <a:ext cx="1430894" cy="34499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8" name="Straight Arrow Connector 37">
            <a:extLst>
              <a:ext uri="{FF2B5EF4-FFF2-40B4-BE49-F238E27FC236}">
                <a16:creationId xmlns:a16="http://schemas.microsoft.com/office/drawing/2014/main" id="{1F71408B-DE08-B6F4-ECD2-E099545EF004}"/>
              </a:ext>
            </a:extLst>
          </p:cNvPr>
          <p:cNvCxnSpPr>
            <a:cxnSpLocks/>
            <a:stCxn id="15" idx="3"/>
          </p:cNvCxnSpPr>
          <p:nvPr/>
        </p:nvCxnSpPr>
        <p:spPr>
          <a:xfrm flipV="1">
            <a:off x="3579223" y="4693414"/>
            <a:ext cx="1698171"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1" name="Straight Arrow Connector 40">
            <a:extLst>
              <a:ext uri="{FF2B5EF4-FFF2-40B4-BE49-F238E27FC236}">
                <a16:creationId xmlns:a16="http://schemas.microsoft.com/office/drawing/2014/main" id="{1D675DC4-8316-CD70-BC51-07AC30B2B5F9}"/>
              </a:ext>
            </a:extLst>
          </p:cNvPr>
          <p:cNvCxnSpPr>
            <a:cxnSpLocks/>
            <a:stCxn id="19" idx="3"/>
          </p:cNvCxnSpPr>
          <p:nvPr/>
        </p:nvCxnSpPr>
        <p:spPr>
          <a:xfrm flipV="1">
            <a:off x="3703125" y="5467969"/>
            <a:ext cx="1574269" cy="19917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D6281097-3C6C-301A-6E7A-135B6B51BC67}"/>
              </a:ext>
            </a:extLst>
          </p:cNvPr>
          <p:cNvSpPr txBox="1"/>
          <p:nvPr/>
        </p:nvSpPr>
        <p:spPr>
          <a:xfrm>
            <a:off x="406614" y="6341399"/>
            <a:ext cx="3439886"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Update the weights of the critic</a:t>
            </a:r>
          </a:p>
        </p:txBody>
      </p:sp>
      <p:cxnSp>
        <p:nvCxnSpPr>
          <p:cNvPr id="45" name="Straight Arrow Connector 44">
            <a:extLst>
              <a:ext uri="{FF2B5EF4-FFF2-40B4-BE49-F238E27FC236}">
                <a16:creationId xmlns:a16="http://schemas.microsoft.com/office/drawing/2014/main" id="{4797B5B4-D392-57B4-4D35-2E38066E95AF}"/>
              </a:ext>
            </a:extLst>
          </p:cNvPr>
          <p:cNvCxnSpPr>
            <a:cxnSpLocks/>
            <a:stCxn id="44" idx="3"/>
          </p:cNvCxnSpPr>
          <p:nvPr/>
        </p:nvCxnSpPr>
        <p:spPr>
          <a:xfrm flipV="1">
            <a:off x="3846500" y="6261463"/>
            <a:ext cx="1056426" cy="26460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2300221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FD867-3844-BC75-980C-DD1DAC0F0BC2}"/>
              </a:ext>
            </a:extLst>
          </p:cNvPr>
          <p:cNvPicPr>
            <a:picLocks noChangeAspect="1"/>
          </p:cNvPicPr>
          <p:nvPr/>
        </p:nvPicPr>
        <p:blipFill>
          <a:blip r:embed="rId3"/>
          <a:stretch>
            <a:fillRect/>
          </a:stretch>
        </p:blipFill>
        <p:spPr>
          <a:xfrm>
            <a:off x="3865599" y="823549"/>
            <a:ext cx="8097380" cy="5210902"/>
          </a:xfrm>
          <a:prstGeom prst="rect">
            <a:avLst/>
          </a:prstGeom>
        </p:spPr>
      </p:pic>
      <p:sp>
        <p:nvSpPr>
          <p:cNvPr id="27" name="TextBox 26">
            <a:extLst>
              <a:ext uri="{FF2B5EF4-FFF2-40B4-BE49-F238E27FC236}">
                <a16:creationId xmlns:a16="http://schemas.microsoft.com/office/drawing/2014/main" id="{C158CA86-341D-5984-F728-3A14ED76FF73}"/>
              </a:ext>
            </a:extLst>
          </p:cNvPr>
          <p:cNvSpPr txBox="1"/>
          <p:nvPr/>
        </p:nvSpPr>
        <p:spPr>
          <a:xfrm>
            <a:off x="322217" y="2280529"/>
            <a:ext cx="3117035"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Calculate the Wasserstein loss for the generator</a:t>
            </a:r>
          </a:p>
        </p:txBody>
      </p:sp>
      <p:sp>
        <p:nvSpPr>
          <p:cNvPr id="31" name="TextBox 30">
            <a:extLst>
              <a:ext uri="{FF2B5EF4-FFF2-40B4-BE49-F238E27FC236}">
                <a16:creationId xmlns:a16="http://schemas.microsoft.com/office/drawing/2014/main" id="{4DCCADC0-848C-3118-44D8-8E09787C75F6}"/>
              </a:ext>
            </a:extLst>
          </p:cNvPr>
          <p:cNvSpPr txBox="1"/>
          <p:nvPr/>
        </p:nvSpPr>
        <p:spPr>
          <a:xfrm>
            <a:off x="403193" y="3079707"/>
            <a:ext cx="2699657"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Update the weights of the generator</a:t>
            </a:r>
          </a:p>
        </p:txBody>
      </p:sp>
      <p:cxnSp>
        <p:nvCxnSpPr>
          <p:cNvPr id="4" name="Straight Arrow Connector 3">
            <a:extLst>
              <a:ext uri="{FF2B5EF4-FFF2-40B4-BE49-F238E27FC236}">
                <a16:creationId xmlns:a16="http://schemas.microsoft.com/office/drawing/2014/main" id="{C0CD3C24-FE32-6282-5695-07C5D7935304}"/>
              </a:ext>
            </a:extLst>
          </p:cNvPr>
          <p:cNvCxnSpPr>
            <a:cxnSpLocks/>
            <a:stCxn id="27" idx="3"/>
          </p:cNvCxnSpPr>
          <p:nvPr/>
        </p:nvCxnSpPr>
        <p:spPr>
          <a:xfrm>
            <a:off x="3439252" y="2603695"/>
            <a:ext cx="906325"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8" name="Straight Arrow Connector 7">
            <a:extLst>
              <a:ext uri="{FF2B5EF4-FFF2-40B4-BE49-F238E27FC236}">
                <a16:creationId xmlns:a16="http://schemas.microsoft.com/office/drawing/2014/main" id="{F0BAEFE2-6F7D-053F-7571-7E7C8FB7408C}"/>
              </a:ext>
            </a:extLst>
          </p:cNvPr>
          <p:cNvCxnSpPr>
            <a:cxnSpLocks/>
            <a:stCxn id="31" idx="3"/>
          </p:cNvCxnSpPr>
          <p:nvPr/>
        </p:nvCxnSpPr>
        <p:spPr>
          <a:xfrm flipV="1">
            <a:off x="3102850" y="3402872"/>
            <a:ext cx="910795"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086873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3056-DC50-4D03-72AB-C28968011394}"/>
              </a:ext>
            </a:extLst>
          </p:cNvPr>
          <p:cNvSpPr>
            <a:spLocks noGrp="1"/>
          </p:cNvSpPr>
          <p:nvPr>
            <p:ph type="title"/>
          </p:nvPr>
        </p:nvSpPr>
        <p:spPr/>
        <p:txBody>
          <a:bodyPr/>
          <a:lstStyle/>
          <a:p>
            <a:r>
              <a:rPr lang="en-US"/>
              <a:t>Batch Normalization in a WGAN-GP</a:t>
            </a:r>
          </a:p>
        </p:txBody>
      </p:sp>
      <p:sp>
        <p:nvSpPr>
          <p:cNvPr id="3" name="Content Placeholder 2">
            <a:extLst>
              <a:ext uri="{FF2B5EF4-FFF2-40B4-BE49-F238E27FC236}">
                <a16:creationId xmlns:a16="http://schemas.microsoft.com/office/drawing/2014/main" id="{AB0CA776-4A4A-E04E-BB9C-EF36427215DB}"/>
              </a:ext>
            </a:extLst>
          </p:cNvPr>
          <p:cNvSpPr>
            <a:spLocks noGrp="1"/>
          </p:cNvSpPr>
          <p:nvPr>
            <p:ph idx="1"/>
          </p:nvPr>
        </p:nvSpPr>
        <p:spPr>
          <a:xfrm>
            <a:off x="838199" y="1825625"/>
            <a:ext cx="10752909" cy="4351338"/>
          </a:xfrm>
        </p:spPr>
        <p:txBody>
          <a:bodyPr/>
          <a:lstStyle/>
          <a:p>
            <a:endParaRPr lang="en-US"/>
          </a:p>
          <a:p>
            <a:pPr>
              <a:buFont typeface="Wingdings" panose="05000000000000000000" pitchFamily="2" charset="2"/>
              <a:buChar char="Ø"/>
            </a:pPr>
            <a:r>
              <a:rPr lang="en-US"/>
              <a:t>Important: </a:t>
            </a:r>
            <a:r>
              <a:rPr lang="en-US">
                <a:solidFill>
                  <a:srgbClr val="FF0000"/>
                </a:solidFill>
              </a:rPr>
              <a:t>Batch Normalization shouldn’t be used in the Critic!</a:t>
            </a:r>
            <a:r>
              <a:rPr lang="en-US"/>
              <a:t> </a:t>
            </a:r>
          </a:p>
          <a:p>
            <a:endParaRPr lang="en-US"/>
          </a:p>
          <a:p>
            <a:r>
              <a:rPr lang="en-US"/>
              <a:t>Batch Norm creates </a:t>
            </a:r>
            <a:r>
              <a:rPr lang="en-US">
                <a:solidFill>
                  <a:srgbClr val="7030A0"/>
                </a:solidFill>
              </a:rPr>
              <a:t>correlation between images in the same batch</a:t>
            </a:r>
          </a:p>
          <a:p>
            <a:pPr marL="457200" lvl="1" indent="0">
              <a:buNone/>
            </a:pPr>
            <a:r>
              <a:rPr lang="en-US"/>
              <a:t>This makes the </a:t>
            </a:r>
            <a:r>
              <a:rPr lang="en-US">
                <a:solidFill>
                  <a:srgbClr val="0070C0"/>
                </a:solidFill>
              </a:rPr>
              <a:t>gradient penalty loss less effective</a:t>
            </a:r>
          </a:p>
          <a:p>
            <a:pPr marL="457200" lvl="1" indent="0">
              <a:buNone/>
            </a:pPr>
            <a:endParaRPr lang="en-US"/>
          </a:p>
          <a:p>
            <a:pPr marL="457200" lvl="1" indent="0">
              <a:buNone/>
            </a:pPr>
            <a:endParaRPr lang="en-US"/>
          </a:p>
          <a:p>
            <a:pPr marL="457200" lvl="1" indent="0">
              <a:buNone/>
            </a:pPr>
            <a:r>
              <a:rPr lang="en-US"/>
              <a:t>Experiments have shown that WGAN-GPs works great without it anyway</a:t>
            </a:r>
          </a:p>
        </p:txBody>
      </p:sp>
    </p:spTree>
    <p:extLst>
      <p:ext uri="{BB962C8B-B14F-4D97-AF65-F5344CB8AC3E}">
        <p14:creationId xmlns:p14="http://schemas.microsoft.com/office/powerpoint/2010/main" val="9059915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3056-DC50-4D03-72AB-C28968011394}"/>
              </a:ext>
            </a:extLst>
          </p:cNvPr>
          <p:cNvSpPr>
            <a:spLocks noGrp="1"/>
          </p:cNvSpPr>
          <p:nvPr>
            <p:ph type="title"/>
          </p:nvPr>
        </p:nvSpPr>
        <p:spPr/>
        <p:txBody>
          <a:bodyPr/>
          <a:lstStyle/>
          <a:p>
            <a:r>
              <a:rPr lang="en-US"/>
              <a:t>WGAN-GP vs GAN - Recap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0CA776-4A4A-E04E-BB9C-EF36427215DB}"/>
                  </a:ext>
                </a:extLst>
              </p:cNvPr>
              <p:cNvSpPr>
                <a:spLocks noGrp="1"/>
              </p:cNvSpPr>
              <p:nvPr>
                <p:ph idx="1"/>
              </p:nvPr>
            </p:nvSpPr>
            <p:spPr/>
            <p:txBody>
              <a:bodyPr>
                <a:normAutofit/>
              </a:bodyPr>
              <a:lstStyle/>
              <a:p>
                <a:pPr marL="0" indent="0">
                  <a:buNone/>
                </a:pPr>
                <a:r>
                  <a:rPr lang="en-US"/>
                  <a:t>WGAN-GP vs GAN:</a:t>
                </a:r>
              </a:p>
              <a:p>
                <a:pPr marL="0" indent="0">
                  <a:buNone/>
                </a:pPr>
                <a:endParaRPr lang="en-US"/>
              </a:p>
              <a:p>
                <a:pPr lvl="1">
                  <a:buFont typeface="Wingdings" panose="05000000000000000000" pitchFamily="2" charset="2"/>
                  <a:buChar char="§"/>
                </a:pPr>
                <a:r>
                  <a:rPr lang="en-US"/>
                  <a:t>A WGAN-GP uses the Wasserstein loss</a:t>
                </a:r>
              </a:p>
              <a:p>
                <a:pPr lvl="1">
                  <a:buFont typeface="Wingdings" panose="05000000000000000000" pitchFamily="2" charset="2"/>
                  <a:buChar char="§"/>
                </a:pPr>
                <a:r>
                  <a:rPr lang="en-US"/>
                  <a:t>The WGAN-GP is trained using labels of </a:t>
                </a:r>
                <a14:m>
                  <m:oMath xmlns:m="http://schemas.openxmlformats.org/officeDocument/2006/math">
                    <m:r>
                      <a:rPr lang="en-US" i="1" dirty="0" smtClean="0">
                        <a:latin typeface="Cambria Math" panose="02040503050406030204" pitchFamily="18" charset="0"/>
                      </a:rPr>
                      <m:t>1</m:t>
                    </m:r>
                  </m:oMath>
                </a14:m>
                <a:r>
                  <a:rPr lang="en-US"/>
                  <a:t> for real and </a:t>
                </a:r>
                <a14:m>
                  <m:oMath xmlns:m="http://schemas.openxmlformats.org/officeDocument/2006/math">
                    <m:r>
                      <a:rPr lang="en-US" i="1" dirty="0" smtClean="0">
                        <a:latin typeface="Cambria Math" panose="02040503050406030204" pitchFamily="18" charset="0"/>
                      </a:rPr>
                      <m:t>–1</m:t>
                    </m:r>
                  </m:oMath>
                </a14:m>
                <a:r>
                  <a:rPr lang="en-US"/>
                  <a:t> for fake</a:t>
                </a:r>
              </a:p>
              <a:p>
                <a:pPr lvl="1">
                  <a:buFont typeface="Wingdings" panose="05000000000000000000" pitchFamily="2" charset="2"/>
                  <a:buChar char="§"/>
                </a:pPr>
                <a:r>
                  <a:rPr lang="en-US"/>
                  <a:t>No Sigmoid activation in the final layer of the Critic</a:t>
                </a:r>
              </a:p>
              <a:p>
                <a:pPr lvl="1">
                  <a:buFont typeface="Wingdings" panose="05000000000000000000" pitchFamily="2" charset="2"/>
                  <a:buChar char="§"/>
                </a:pPr>
                <a:r>
                  <a:rPr lang="en-US"/>
                  <a:t>Include a GP term in the loss function for the Critic</a:t>
                </a:r>
              </a:p>
              <a:p>
                <a:pPr lvl="1">
                  <a:buFont typeface="Wingdings" panose="05000000000000000000" pitchFamily="2" charset="2"/>
                  <a:buChar char="§"/>
                </a:pPr>
                <a:r>
                  <a:rPr lang="en-US"/>
                  <a:t>Train the Critic multiple times for each update of the Generator</a:t>
                </a:r>
              </a:p>
              <a:p>
                <a:pPr lvl="1">
                  <a:buFont typeface="Wingdings" panose="05000000000000000000" pitchFamily="2" charset="2"/>
                  <a:buChar char="§"/>
                </a:pPr>
                <a:r>
                  <a:rPr lang="en-US"/>
                  <a:t>There are no Batch Norm layers in the Critic</a:t>
                </a:r>
              </a:p>
            </p:txBody>
          </p:sp>
        </mc:Choice>
        <mc:Fallback xmlns="">
          <p:sp>
            <p:nvSpPr>
              <p:cNvPr id="3" name="Content Placeholder 2">
                <a:extLst>
                  <a:ext uri="{FF2B5EF4-FFF2-40B4-BE49-F238E27FC236}">
                    <a16:creationId xmlns:a16="http://schemas.microsoft.com/office/drawing/2014/main" id="{AB0CA776-4A4A-E04E-BB9C-EF36427215DB}"/>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15349129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D5AD-9561-A172-D253-5A33A9096653}"/>
              </a:ext>
            </a:extLst>
          </p:cNvPr>
          <p:cNvSpPr>
            <a:spLocks noGrp="1"/>
          </p:cNvSpPr>
          <p:nvPr>
            <p:ph type="title"/>
          </p:nvPr>
        </p:nvSpPr>
        <p:spPr/>
        <p:txBody>
          <a:bodyPr/>
          <a:lstStyle/>
          <a:p>
            <a:r>
              <a:rPr lang="en-US"/>
              <a:t>Analysis of the WGAN-GP</a:t>
            </a:r>
          </a:p>
        </p:txBody>
      </p:sp>
      <p:pic>
        <p:nvPicPr>
          <p:cNvPr id="5" name="Picture 4">
            <a:extLst>
              <a:ext uri="{FF2B5EF4-FFF2-40B4-BE49-F238E27FC236}">
                <a16:creationId xmlns:a16="http://schemas.microsoft.com/office/drawing/2014/main" id="{1453AF38-2092-8D2C-A68F-7B2739401A0B}"/>
              </a:ext>
            </a:extLst>
          </p:cNvPr>
          <p:cNvPicPr>
            <a:picLocks noChangeAspect="1"/>
          </p:cNvPicPr>
          <p:nvPr/>
        </p:nvPicPr>
        <p:blipFill>
          <a:blip r:embed="rId2"/>
          <a:stretch>
            <a:fillRect/>
          </a:stretch>
        </p:blipFill>
        <p:spPr>
          <a:xfrm>
            <a:off x="1621864" y="1963488"/>
            <a:ext cx="8573696" cy="3572374"/>
          </a:xfrm>
          <a:prstGeom prst="rect">
            <a:avLst/>
          </a:prstGeom>
        </p:spPr>
      </p:pic>
      <p:sp>
        <p:nvSpPr>
          <p:cNvPr id="8" name="TextBox 7">
            <a:extLst>
              <a:ext uri="{FF2B5EF4-FFF2-40B4-BE49-F238E27FC236}">
                <a16:creationId xmlns:a16="http://schemas.microsoft.com/office/drawing/2014/main" id="{2E39DB70-1E8D-58A0-DD6D-191378A96B61}"/>
              </a:ext>
            </a:extLst>
          </p:cNvPr>
          <p:cNvSpPr txBox="1"/>
          <p:nvPr/>
        </p:nvSpPr>
        <p:spPr>
          <a:xfrm>
            <a:off x="4166997" y="5972294"/>
            <a:ext cx="348342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There is no sign of mode collapse</a:t>
            </a:r>
          </a:p>
        </p:txBody>
      </p:sp>
    </p:spTree>
    <p:extLst>
      <p:ext uri="{BB962C8B-B14F-4D97-AF65-F5344CB8AC3E}">
        <p14:creationId xmlns:p14="http://schemas.microsoft.com/office/powerpoint/2010/main" val="9267861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F1F43-E23D-133C-B147-4285A4C8F52D}"/>
              </a:ext>
            </a:extLst>
          </p:cNvPr>
          <p:cNvPicPr>
            <a:picLocks noChangeAspect="1"/>
          </p:cNvPicPr>
          <p:nvPr/>
        </p:nvPicPr>
        <p:blipFill>
          <a:blip r:embed="rId2"/>
          <a:stretch>
            <a:fillRect/>
          </a:stretch>
        </p:blipFill>
        <p:spPr>
          <a:xfrm>
            <a:off x="3525203" y="0"/>
            <a:ext cx="8666797" cy="6858000"/>
          </a:xfrm>
          <a:prstGeom prst="rect">
            <a:avLst/>
          </a:prstGeom>
        </p:spPr>
      </p:pic>
      <p:sp>
        <p:nvSpPr>
          <p:cNvPr id="4" name="TextBox 3">
            <a:extLst>
              <a:ext uri="{FF2B5EF4-FFF2-40B4-BE49-F238E27FC236}">
                <a16:creationId xmlns:a16="http://schemas.microsoft.com/office/drawing/2014/main" id="{974D7B43-12CB-412D-8399-E17617ECA926}"/>
              </a:ext>
            </a:extLst>
          </p:cNvPr>
          <p:cNvSpPr txBox="1"/>
          <p:nvPr/>
        </p:nvSpPr>
        <p:spPr>
          <a:xfrm>
            <a:off x="354431" y="1212948"/>
            <a:ext cx="2635227"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loss functions of the Critic and Generator are </a:t>
            </a:r>
            <a:r>
              <a:rPr lang="en-US">
                <a:solidFill>
                  <a:srgbClr val="00B050"/>
                </a:solidFill>
              </a:rPr>
              <a:t>stable</a:t>
            </a:r>
            <a:r>
              <a:rPr lang="en-US"/>
              <a:t> and </a:t>
            </a:r>
            <a:r>
              <a:rPr lang="en-US">
                <a:solidFill>
                  <a:srgbClr val="00B050"/>
                </a:solidFill>
              </a:rPr>
              <a:t>convergent</a:t>
            </a:r>
          </a:p>
        </p:txBody>
      </p:sp>
      <p:sp>
        <p:nvSpPr>
          <p:cNvPr id="8" name="TextBox 7">
            <a:extLst>
              <a:ext uri="{FF2B5EF4-FFF2-40B4-BE49-F238E27FC236}">
                <a16:creationId xmlns:a16="http://schemas.microsoft.com/office/drawing/2014/main" id="{6254EFA5-E938-B9CD-B9CA-09A1E5D35C91}"/>
              </a:ext>
            </a:extLst>
          </p:cNvPr>
          <p:cNvSpPr txBox="1"/>
          <p:nvPr/>
        </p:nvSpPr>
        <p:spPr>
          <a:xfrm>
            <a:off x="0" y="4746900"/>
            <a:ext cx="3344091" cy="113877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700"/>
              <a:t>The critic loss (</a:t>
            </a:r>
            <a:r>
              <a:rPr lang="en-US" sz="1700" err="1">
                <a:latin typeface="Consolas" panose="020B0609020204030204" pitchFamily="49" charset="0"/>
              </a:rPr>
              <a:t>epoch_c_loss</a:t>
            </a:r>
            <a:r>
              <a:rPr lang="en-US" sz="1700"/>
              <a:t>) is broken down into the W. loss (</a:t>
            </a:r>
            <a:r>
              <a:rPr lang="en-US" sz="1700" err="1">
                <a:latin typeface="Consolas" panose="020B0609020204030204" pitchFamily="49" charset="0"/>
              </a:rPr>
              <a:t>epoch_c_wass</a:t>
            </a:r>
            <a:r>
              <a:rPr lang="en-US" sz="1700"/>
              <a:t>) and the GP loss (</a:t>
            </a:r>
            <a:r>
              <a:rPr lang="en-US" sz="1700" err="1">
                <a:latin typeface="Consolas" panose="020B0609020204030204" pitchFamily="49" charset="0"/>
              </a:rPr>
              <a:t>epoch_c_gp</a:t>
            </a:r>
            <a:r>
              <a:rPr lang="en-US" sz="1700"/>
              <a:t>)</a:t>
            </a:r>
          </a:p>
        </p:txBody>
      </p:sp>
    </p:spTree>
    <p:extLst>
      <p:ext uri="{BB962C8B-B14F-4D97-AF65-F5344CB8AC3E}">
        <p14:creationId xmlns:p14="http://schemas.microsoft.com/office/powerpoint/2010/main" val="5068289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D5AD-9561-A172-D253-5A33A9096653}"/>
              </a:ext>
            </a:extLst>
          </p:cNvPr>
          <p:cNvSpPr>
            <a:spLocks noGrp="1"/>
          </p:cNvSpPr>
          <p:nvPr>
            <p:ph type="title"/>
          </p:nvPr>
        </p:nvSpPr>
        <p:spPr/>
        <p:txBody>
          <a:bodyPr/>
          <a:lstStyle/>
          <a:p>
            <a:r>
              <a:rPr lang="en-US"/>
              <a:t>GANs vs VAEs</a:t>
            </a:r>
          </a:p>
        </p:txBody>
      </p:sp>
      <p:sp>
        <p:nvSpPr>
          <p:cNvPr id="3" name="Content Placeholder 2">
            <a:extLst>
              <a:ext uri="{FF2B5EF4-FFF2-40B4-BE49-F238E27FC236}">
                <a16:creationId xmlns:a16="http://schemas.microsoft.com/office/drawing/2014/main" id="{E0856A5E-B41D-872B-212A-5B3EA85E2CA3}"/>
              </a:ext>
            </a:extLst>
          </p:cNvPr>
          <p:cNvSpPr>
            <a:spLocks noGrp="1"/>
          </p:cNvSpPr>
          <p:nvPr>
            <p:ph idx="1"/>
          </p:nvPr>
        </p:nvSpPr>
        <p:spPr/>
        <p:txBody>
          <a:bodyPr>
            <a:normAutofit/>
          </a:bodyPr>
          <a:lstStyle/>
          <a:p>
            <a:pPr algn="just"/>
            <a:r>
              <a:rPr lang="en-US" u="sng"/>
              <a:t>GANs</a:t>
            </a:r>
            <a:r>
              <a:rPr lang="en-US"/>
              <a:t> are generally </a:t>
            </a:r>
            <a:r>
              <a:rPr lang="en-US">
                <a:solidFill>
                  <a:srgbClr val="FF0000"/>
                </a:solidFill>
              </a:rPr>
              <a:t>more difficult to train </a:t>
            </a:r>
            <a:r>
              <a:rPr lang="en-US"/>
              <a:t>than VAEs and </a:t>
            </a:r>
            <a:r>
              <a:rPr lang="en-US">
                <a:solidFill>
                  <a:srgbClr val="FF0000"/>
                </a:solidFill>
              </a:rPr>
              <a:t>take longer </a:t>
            </a:r>
            <a:r>
              <a:rPr lang="en-US"/>
              <a:t>to reach a satisfactory quality</a:t>
            </a:r>
          </a:p>
          <a:p>
            <a:pPr algn="just"/>
            <a:endParaRPr lang="en-US"/>
          </a:p>
          <a:p>
            <a:pPr algn="just"/>
            <a:r>
              <a:rPr lang="en-US"/>
              <a:t>However, many </a:t>
            </a:r>
            <a:r>
              <a:rPr lang="en-US" i="1"/>
              <a:t>state-of-the-art</a:t>
            </a:r>
            <a:r>
              <a:rPr lang="en-US"/>
              <a:t> generative models today are GAN-based </a:t>
            </a:r>
          </a:p>
          <a:p>
            <a:pPr marL="457200" lvl="1" indent="0" algn="just">
              <a:buNone/>
            </a:pPr>
            <a:r>
              <a:rPr lang="en-US"/>
              <a:t>You just need good GPU</a:t>
            </a:r>
            <a:r>
              <a:rPr lang="en-US" b="1" u="sng"/>
              <a:t>s</a:t>
            </a:r>
            <a:r>
              <a:rPr lang="en-US"/>
              <a:t> running over a long period of time…</a:t>
            </a:r>
          </a:p>
        </p:txBody>
      </p:sp>
    </p:spTree>
    <p:extLst>
      <p:ext uri="{BB962C8B-B14F-4D97-AF65-F5344CB8AC3E}">
        <p14:creationId xmlns:p14="http://schemas.microsoft.com/office/powerpoint/2010/main" val="3724753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53AF38-2092-8D2C-A68F-7B2739401A0B}"/>
              </a:ext>
            </a:extLst>
          </p:cNvPr>
          <p:cNvPicPr>
            <a:picLocks noChangeAspect="1"/>
          </p:cNvPicPr>
          <p:nvPr/>
        </p:nvPicPr>
        <p:blipFill>
          <a:blip r:embed="rId2"/>
          <a:stretch>
            <a:fillRect/>
          </a:stretch>
        </p:blipFill>
        <p:spPr>
          <a:xfrm>
            <a:off x="463624" y="291443"/>
            <a:ext cx="7198417" cy="2999341"/>
          </a:xfrm>
          <a:prstGeom prst="rect">
            <a:avLst/>
          </a:prstGeom>
        </p:spPr>
      </p:pic>
      <p:sp>
        <p:nvSpPr>
          <p:cNvPr id="8" name="TextBox 7">
            <a:extLst>
              <a:ext uri="{FF2B5EF4-FFF2-40B4-BE49-F238E27FC236}">
                <a16:creationId xmlns:a16="http://schemas.microsoft.com/office/drawing/2014/main" id="{2E39DB70-1E8D-58A0-DD6D-191378A96B61}"/>
              </a:ext>
            </a:extLst>
          </p:cNvPr>
          <p:cNvSpPr txBox="1"/>
          <p:nvPr/>
        </p:nvSpPr>
        <p:spPr>
          <a:xfrm>
            <a:off x="766485" y="6282961"/>
            <a:ext cx="3136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VAE below, WGAN-GP above</a:t>
            </a:r>
          </a:p>
        </p:txBody>
      </p:sp>
      <p:pic>
        <p:nvPicPr>
          <p:cNvPr id="6" name="Picture 5">
            <a:extLst>
              <a:ext uri="{FF2B5EF4-FFF2-40B4-BE49-F238E27FC236}">
                <a16:creationId xmlns:a16="http://schemas.microsoft.com/office/drawing/2014/main" id="{83EAF95F-CED1-6495-AD1C-2EDFDD5EAE38}"/>
              </a:ext>
            </a:extLst>
          </p:cNvPr>
          <p:cNvPicPr>
            <a:picLocks noChangeAspect="1"/>
          </p:cNvPicPr>
          <p:nvPr/>
        </p:nvPicPr>
        <p:blipFill>
          <a:blip r:embed="rId3"/>
          <a:stretch>
            <a:fillRect/>
          </a:stretch>
        </p:blipFill>
        <p:spPr>
          <a:xfrm>
            <a:off x="4525704" y="3783742"/>
            <a:ext cx="9557854" cy="2782815"/>
          </a:xfrm>
          <a:prstGeom prst="rect">
            <a:avLst/>
          </a:prstGeom>
        </p:spPr>
      </p:pic>
      <p:sp>
        <p:nvSpPr>
          <p:cNvPr id="9" name="TextBox 8">
            <a:extLst>
              <a:ext uri="{FF2B5EF4-FFF2-40B4-BE49-F238E27FC236}">
                <a16:creationId xmlns:a16="http://schemas.microsoft.com/office/drawing/2014/main" id="{C0C5083E-0944-1CE9-6AB2-E034E2CD2E06}"/>
              </a:ext>
            </a:extLst>
          </p:cNvPr>
          <p:cNvSpPr txBox="1"/>
          <p:nvPr/>
        </p:nvSpPr>
        <p:spPr>
          <a:xfrm>
            <a:off x="7996538" y="1349330"/>
            <a:ext cx="389937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solidFill>
                  <a:srgbClr val="00B050"/>
                </a:solidFill>
              </a:rPr>
              <a:t>GAN</a:t>
            </a:r>
            <a:r>
              <a:rPr lang="en-US"/>
              <a:t> images are generally </a:t>
            </a:r>
            <a:r>
              <a:rPr lang="en-US">
                <a:solidFill>
                  <a:srgbClr val="00B050"/>
                </a:solidFill>
              </a:rPr>
              <a:t>sharper</a:t>
            </a:r>
          </a:p>
          <a:p>
            <a:pPr algn="just"/>
            <a:endParaRPr lang="en-US"/>
          </a:p>
          <a:p>
            <a:pPr algn="just"/>
            <a:r>
              <a:rPr lang="en-US"/>
              <a:t>Especially the </a:t>
            </a:r>
            <a:r>
              <a:rPr lang="en-US">
                <a:solidFill>
                  <a:srgbClr val="0070C0"/>
                </a:solidFill>
              </a:rPr>
              <a:t>definition between the hair and the background </a:t>
            </a:r>
          </a:p>
        </p:txBody>
      </p:sp>
      <p:sp>
        <p:nvSpPr>
          <p:cNvPr id="11" name="TextBox 10">
            <a:extLst>
              <a:ext uri="{FF2B5EF4-FFF2-40B4-BE49-F238E27FC236}">
                <a16:creationId xmlns:a16="http://schemas.microsoft.com/office/drawing/2014/main" id="{33B18B95-5C8D-BEEC-63BC-EE7C793413C6}"/>
              </a:ext>
            </a:extLst>
          </p:cNvPr>
          <p:cNvSpPr txBox="1"/>
          <p:nvPr/>
        </p:nvSpPr>
        <p:spPr>
          <a:xfrm>
            <a:off x="463624" y="3984825"/>
            <a:ext cx="3677602"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solidFill>
                  <a:srgbClr val="7030A0"/>
                </a:solidFill>
              </a:rPr>
              <a:t>VAEs</a:t>
            </a:r>
            <a:r>
              <a:rPr lang="en-US"/>
              <a:t> tend to produce </a:t>
            </a:r>
            <a:r>
              <a:rPr lang="en-US">
                <a:solidFill>
                  <a:srgbClr val="7030A0"/>
                </a:solidFill>
              </a:rPr>
              <a:t>softer images </a:t>
            </a:r>
            <a:r>
              <a:rPr lang="en-US"/>
              <a:t>that </a:t>
            </a:r>
            <a:r>
              <a:rPr lang="en-US">
                <a:solidFill>
                  <a:srgbClr val="7030A0"/>
                </a:solidFill>
              </a:rPr>
              <a:t>blur color boundaries</a:t>
            </a:r>
          </a:p>
          <a:p>
            <a:pPr algn="just"/>
            <a:endParaRPr lang="en-US"/>
          </a:p>
          <a:p>
            <a:pPr algn="just"/>
            <a:r>
              <a:rPr lang="en-US">
                <a:solidFill>
                  <a:srgbClr val="0070C0"/>
                </a:solidFill>
              </a:rPr>
              <a:t>GANs</a:t>
            </a:r>
            <a:r>
              <a:rPr lang="en-US"/>
              <a:t> produce </a:t>
            </a:r>
            <a:r>
              <a:rPr lang="en-US">
                <a:solidFill>
                  <a:srgbClr val="0070C0"/>
                </a:solidFill>
              </a:rPr>
              <a:t>sharper</a:t>
            </a:r>
            <a:r>
              <a:rPr lang="en-US"/>
              <a:t>, more </a:t>
            </a:r>
            <a:r>
              <a:rPr lang="en-US">
                <a:solidFill>
                  <a:srgbClr val="0070C0"/>
                </a:solidFill>
              </a:rPr>
              <a:t>well-defined images</a:t>
            </a:r>
          </a:p>
        </p:txBody>
      </p:sp>
    </p:spTree>
    <p:extLst>
      <p:ext uri="{BB962C8B-B14F-4D97-AF65-F5344CB8AC3E}">
        <p14:creationId xmlns:p14="http://schemas.microsoft.com/office/powerpoint/2010/main" val="5387625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512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onditional GAN (CGAN)">
            <a:extLst>
              <a:ext uri="{FF2B5EF4-FFF2-40B4-BE49-F238E27FC236}">
                <a16:creationId xmlns:a16="http://schemas.microsoft.com/office/drawing/2014/main" id="{1FF3FE69-FC69-C547-FE02-07490D9942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06" b="15271"/>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5" name="Rectangle 512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13D5506-DA4F-662D-CC96-40F58E3ADB4C}"/>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Conditional GAN (CGAN)</a:t>
            </a:r>
          </a:p>
        </p:txBody>
      </p:sp>
      <p:sp>
        <p:nvSpPr>
          <p:cNvPr id="5" name="Text Placeholder 4">
            <a:extLst>
              <a:ext uri="{FF2B5EF4-FFF2-40B4-BE49-F238E27FC236}">
                <a16:creationId xmlns:a16="http://schemas.microsoft.com/office/drawing/2014/main" id="{8BD339DA-7883-C0A8-31D6-777ADEC004FD}"/>
              </a:ext>
            </a:extLst>
          </p:cNvPr>
          <p:cNvSpPr>
            <a:spLocks noGrp="1"/>
          </p:cNvSpPr>
          <p:nvPr>
            <p:ph type="body" idx="1"/>
          </p:nvPr>
        </p:nvSpPr>
        <p:spPr>
          <a:xfrm>
            <a:off x="952229" y="4629234"/>
            <a:ext cx="3973386" cy="1485319"/>
          </a:xfrm>
          <a:noFill/>
        </p:spPr>
        <p:txBody>
          <a:bodyPr vert="horz" lIns="91440" tIns="45720" rIns="91440" bIns="45720" rtlCol="0">
            <a:normAutofit/>
          </a:bodyPr>
          <a:lstStyle/>
          <a:p>
            <a:endParaRPr lang="en-US">
              <a:solidFill>
                <a:schemeClr val="tx1"/>
              </a:solidFill>
            </a:endParaRPr>
          </a:p>
        </p:txBody>
      </p:sp>
    </p:spTree>
    <p:extLst>
      <p:ext uri="{BB962C8B-B14F-4D97-AF65-F5344CB8AC3E}">
        <p14:creationId xmlns:p14="http://schemas.microsoft.com/office/powerpoint/2010/main" val="96021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B79CC-9869-EC12-47D7-169639D7B7D2}"/>
              </a:ext>
            </a:extLst>
          </p:cNvPr>
          <p:cNvSpPr>
            <a:spLocks noGrp="1"/>
          </p:cNvSpPr>
          <p:nvPr>
            <p:ph type="title"/>
          </p:nvPr>
        </p:nvSpPr>
        <p:spPr/>
        <p:txBody>
          <a:bodyPr/>
          <a:lstStyle/>
          <a:p>
            <a:r>
              <a:rPr lang="en-US"/>
              <a:t>The Encoder</a:t>
            </a:r>
          </a:p>
        </p:txBody>
      </p:sp>
      <p:pic>
        <p:nvPicPr>
          <p:cNvPr id="8" name="Picture 7">
            <a:extLst>
              <a:ext uri="{FF2B5EF4-FFF2-40B4-BE49-F238E27FC236}">
                <a16:creationId xmlns:a16="http://schemas.microsoft.com/office/drawing/2014/main" id="{7A3B7FC9-D7AE-D359-0978-95C187AB201F}"/>
              </a:ext>
            </a:extLst>
          </p:cNvPr>
          <p:cNvPicPr>
            <a:picLocks noChangeAspect="1"/>
          </p:cNvPicPr>
          <p:nvPr/>
        </p:nvPicPr>
        <p:blipFill>
          <a:blip r:embed="rId2"/>
          <a:stretch>
            <a:fillRect/>
          </a:stretch>
        </p:blipFill>
        <p:spPr>
          <a:xfrm>
            <a:off x="2887231" y="1982835"/>
            <a:ext cx="6163535" cy="3867690"/>
          </a:xfrm>
          <a:prstGeom prst="rect">
            <a:avLst/>
          </a:prstGeom>
        </p:spPr>
      </p:pic>
    </p:spTree>
    <p:extLst>
      <p:ext uri="{BB962C8B-B14F-4D97-AF65-F5344CB8AC3E}">
        <p14:creationId xmlns:p14="http://schemas.microsoft.com/office/powerpoint/2010/main" val="8105194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76C2-24EC-DC14-5915-E2062323CFA3}"/>
              </a:ext>
            </a:extLst>
          </p:cNvPr>
          <p:cNvSpPr>
            <a:spLocks noGrp="1"/>
          </p:cNvSpPr>
          <p:nvPr>
            <p:ph type="title"/>
          </p:nvPr>
        </p:nvSpPr>
        <p:spPr/>
        <p:txBody>
          <a:bodyPr/>
          <a:lstStyle/>
          <a:p>
            <a:r>
              <a:rPr lang="en-US"/>
              <a:t>Conditional GAN (CGAN)</a:t>
            </a:r>
          </a:p>
        </p:txBody>
      </p:sp>
      <p:sp>
        <p:nvSpPr>
          <p:cNvPr id="3" name="Content Placeholder 2">
            <a:extLst>
              <a:ext uri="{FF2B5EF4-FFF2-40B4-BE49-F238E27FC236}">
                <a16:creationId xmlns:a16="http://schemas.microsoft.com/office/drawing/2014/main" id="{8FA72F2E-2BEE-16BB-DFCC-B9F067D176D6}"/>
              </a:ext>
            </a:extLst>
          </p:cNvPr>
          <p:cNvSpPr>
            <a:spLocks noGrp="1"/>
          </p:cNvSpPr>
          <p:nvPr>
            <p:ph idx="1"/>
          </p:nvPr>
        </p:nvSpPr>
        <p:spPr/>
        <p:txBody>
          <a:bodyPr>
            <a:normAutofit lnSpcReduction="10000"/>
          </a:bodyPr>
          <a:lstStyle/>
          <a:p>
            <a:r>
              <a:rPr lang="en-US"/>
              <a:t>A so-called </a:t>
            </a:r>
            <a:r>
              <a:rPr lang="en-US" b="1"/>
              <a:t>conditional GAN </a:t>
            </a:r>
            <a:r>
              <a:rPr lang="en-US"/>
              <a:t>allows us to </a:t>
            </a:r>
            <a:r>
              <a:rPr lang="en-US" b="1" dirty="0">
                <a:solidFill>
                  <a:schemeClr val="accent6"/>
                </a:solidFill>
              </a:rPr>
              <a:t>control the output</a:t>
            </a:r>
          </a:p>
          <a:p>
            <a:endParaRPr lang="en-US"/>
          </a:p>
          <a:p>
            <a:r>
              <a:rPr lang="en-US"/>
              <a:t>We pass in </a:t>
            </a:r>
            <a:r>
              <a:rPr lang="en-US">
                <a:solidFill>
                  <a:srgbClr val="0070C0"/>
                </a:solidFill>
              </a:rPr>
              <a:t>extra information to the generator and critic </a:t>
            </a:r>
            <a:r>
              <a:rPr lang="en-US"/>
              <a:t>relating to the label </a:t>
            </a:r>
          </a:p>
          <a:p>
            <a:pPr lvl="1">
              <a:buFont typeface="Wingdings" panose="05000000000000000000" pitchFamily="2" charset="2"/>
              <a:buChar char="§"/>
            </a:pPr>
            <a:r>
              <a:rPr lang="en-US"/>
              <a:t>In the </a:t>
            </a:r>
            <a:r>
              <a:rPr lang="en-US" b="1"/>
              <a:t>generator</a:t>
            </a:r>
            <a:r>
              <a:rPr lang="en-US"/>
              <a:t>, </a:t>
            </a:r>
            <a:r>
              <a:rPr lang="en-US">
                <a:solidFill>
                  <a:srgbClr val="7030A0"/>
                </a:solidFill>
              </a:rPr>
              <a:t>label is appended to the latent space sample </a:t>
            </a:r>
            <a:r>
              <a:rPr lang="en-US"/>
              <a:t>as a one-hot encoded vector </a:t>
            </a:r>
          </a:p>
          <a:p>
            <a:pPr lvl="1">
              <a:buFont typeface="Wingdings" panose="05000000000000000000" pitchFamily="2" charset="2"/>
              <a:buChar char="§"/>
            </a:pPr>
            <a:r>
              <a:rPr lang="en-US"/>
              <a:t>In the </a:t>
            </a:r>
            <a:r>
              <a:rPr lang="en-US" b="1"/>
              <a:t>critic</a:t>
            </a:r>
            <a:r>
              <a:rPr lang="en-US"/>
              <a:t>, we add the </a:t>
            </a:r>
            <a:r>
              <a:rPr lang="en-US">
                <a:solidFill>
                  <a:srgbClr val="7030A0"/>
                </a:solidFill>
              </a:rPr>
              <a:t>label information as extra channels </a:t>
            </a:r>
            <a:r>
              <a:rPr lang="en-US"/>
              <a:t>to the RGB image</a:t>
            </a:r>
          </a:p>
          <a:p>
            <a:pPr lvl="1">
              <a:buFont typeface="Wingdings" panose="05000000000000000000" pitchFamily="2" charset="2"/>
              <a:buChar char="§"/>
            </a:pPr>
            <a:endParaRPr lang="en-US"/>
          </a:p>
          <a:p>
            <a:pPr marL="457200" lvl="1" indent="0">
              <a:buNone/>
            </a:pPr>
            <a:r>
              <a:rPr lang="en-US"/>
              <a:t>We do this by repeating the one-hot encoded vector to fill the same shape as the input images</a:t>
            </a:r>
          </a:p>
          <a:p>
            <a:endParaRPr lang="en-US"/>
          </a:p>
          <a:p>
            <a:endParaRPr lang="en-US"/>
          </a:p>
        </p:txBody>
      </p:sp>
    </p:spTree>
    <p:extLst>
      <p:ext uri="{BB962C8B-B14F-4D97-AF65-F5344CB8AC3E}">
        <p14:creationId xmlns:p14="http://schemas.microsoft.com/office/powerpoint/2010/main" val="15165030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84CB6D-D72E-3E2B-2940-D0ABF5AFEB9D}"/>
              </a:ext>
            </a:extLst>
          </p:cNvPr>
          <p:cNvPicPr>
            <a:picLocks noChangeAspect="1"/>
          </p:cNvPicPr>
          <p:nvPr/>
        </p:nvPicPr>
        <p:blipFill>
          <a:blip r:embed="rId2"/>
          <a:stretch>
            <a:fillRect/>
          </a:stretch>
        </p:blipFill>
        <p:spPr>
          <a:xfrm>
            <a:off x="1871073" y="351995"/>
            <a:ext cx="8449854" cy="6154009"/>
          </a:xfrm>
          <a:prstGeom prst="rect">
            <a:avLst/>
          </a:prstGeom>
        </p:spPr>
      </p:pic>
      <p:sp>
        <p:nvSpPr>
          <p:cNvPr id="3" name="TextBox 2">
            <a:extLst>
              <a:ext uri="{FF2B5EF4-FFF2-40B4-BE49-F238E27FC236}">
                <a16:creationId xmlns:a16="http://schemas.microsoft.com/office/drawing/2014/main" id="{F1C440CE-85C8-2FF9-5085-23C320B99424}"/>
              </a:ext>
            </a:extLst>
          </p:cNvPr>
          <p:cNvSpPr txBox="1"/>
          <p:nvPr/>
        </p:nvSpPr>
        <p:spPr>
          <a:xfrm>
            <a:off x="5955746" y="6182838"/>
            <a:ext cx="61335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In our example, our one-hot encoded label will have length 2, because there are two classes (Blonde and Not Blond) </a:t>
            </a:r>
          </a:p>
        </p:txBody>
      </p:sp>
    </p:spTree>
    <p:extLst>
      <p:ext uri="{BB962C8B-B14F-4D97-AF65-F5344CB8AC3E}">
        <p14:creationId xmlns:p14="http://schemas.microsoft.com/office/powerpoint/2010/main" val="6749786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76C2-24EC-DC14-5915-E2062323CFA3}"/>
              </a:ext>
            </a:extLst>
          </p:cNvPr>
          <p:cNvSpPr>
            <a:spLocks noGrp="1"/>
          </p:cNvSpPr>
          <p:nvPr>
            <p:ph type="title"/>
          </p:nvPr>
        </p:nvSpPr>
        <p:spPr/>
        <p:txBody>
          <a:bodyPr/>
          <a:lstStyle/>
          <a:p>
            <a:r>
              <a:rPr lang="en-US"/>
              <a:t>CGAN Architecture</a:t>
            </a:r>
          </a:p>
        </p:txBody>
      </p:sp>
      <p:sp>
        <p:nvSpPr>
          <p:cNvPr id="3" name="Content Placeholder 2">
            <a:extLst>
              <a:ext uri="{FF2B5EF4-FFF2-40B4-BE49-F238E27FC236}">
                <a16:creationId xmlns:a16="http://schemas.microsoft.com/office/drawing/2014/main" id="{8FA72F2E-2BEE-16BB-DFCC-B9F067D176D6}"/>
              </a:ext>
            </a:extLst>
          </p:cNvPr>
          <p:cNvSpPr>
            <a:spLocks noGrp="1"/>
          </p:cNvSpPr>
          <p:nvPr>
            <p:ph idx="1"/>
          </p:nvPr>
        </p:nvSpPr>
        <p:spPr/>
        <p:txBody>
          <a:bodyPr>
            <a:normAutofit/>
          </a:bodyPr>
          <a:lstStyle/>
          <a:p>
            <a:endParaRPr lang="en-US"/>
          </a:p>
          <a:p>
            <a:r>
              <a:rPr lang="en-US"/>
              <a:t>Now the generator must ensure that its output agrees with the provided label</a:t>
            </a:r>
          </a:p>
          <a:p>
            <a:endParaRPr lang="en-US"/>
          </a:p>
          <a:p>
            <a:r>
              <a:rPr lang="en-US"/>
              <a:t>If label and image do not match, critic will flag them as fake easily</a:t>
            </a:r>
          </a:p>
          <a:p>
            <a:pPr marL="457200" lvl="1" indent="0">
              <a:buNone/>
            </a:pPr>
            <a:r>
              <a:rPr lang="en-US"/>
              <a:t>Even if they are perfect…</a:t>
            </a:r>
          </a:p>
        </p:txBody>
      </p:sp>
    </p:spTree>
    <p:extLst>
      <p:ext uri="{BB962C8B-B14F-4D97-AF65-F5344CB8AC3E}">
        <p14:creationId xmlns:p14="http://schemas.microsoft.com/office/powerpoint/2010/main" val="3433373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A72F2E-2BEE-16BB-DFCC-B9F067D176D6}"/>
              </a:ext>
            </a:extLst>
          </p:cNvPr>
          <p:cNvSpPr>
            <a:spLocks noGrp="1"/>
          </p:cNvSpPr>
          <p:nvPr>
            <p:ph idx="1"/>
          </p:nvPr>
        </p:nvSpPr>
        <p:spPr>
          <a:xfrm>
            <a:off x="91440" y="2850989"/>
            <a:ext cx="4176059" cy="2534898"/>
          </a:xfrm>
        </p:spPr>
        <p:txBody>
          <a:bodyPr>
            <a:normAutofit/>
          </a:bodyPr>
          <a:lstStyle/>
          <a:p>
            <a:pPr algn="just"/>
            <a:r>
              <a:rPr lang="en-US" sz="2400"/>
              <a:t>We just need to concatenate the label information to the existing inputs of both the generator and the critic</a:t>
            </a:r>
          </a:p>
          <a:p>
            <a:endParaRPr lang="en-US"/>
          </a:p>
        </p:txBody>
      </p:sp>
      <p:pic>
        <p:nvPicPr>
          <p:cNvPr id="5" name="Picture 4">
            <a:extLst>
              <a:ext uri="{FF2B5EF4-FFF2-40B4-BE49-F238E27FC236}">
                <a16:creationId xmlns:a16="http://schemas.microsoft.com/office/drawing/2014/main" id="{31B6FBA3-4F50-DC84-7596-05364A24C6A7}"/>
              </a:ext>
            </a:extLst>
          </p:cNvPr>
          <p:cNvPicPr>
            <a:picLocks noChangeAspect="1"/>
          </p:cNvPicPr>
          <p:nvPr/>
        </p:nvPicPr>
        <p:blipFill>
          <a:blip r:embed="rId2"/>
          <a:stretch>
            <a:fillRect/>
          </a:stretch>
        </p:blipFill>
        <p:spPr>
          <a:xfrm>
            <a:off x="4288970" y="1027906"/>
            <a:ext cx="7811590" cy="5210902"/>
          </a:xfrm>
          <a:prstGeom prst="rect">
            <a:avLst/>
          </a:prstGeom>
        </p:spPr>
      </p:pic>
      <p:sp>
        <p:nvSpPr>
          <p:cNvPr id="9" name="TextBox 8">
            <a:extLst>
              <a:ext uri="{FF2B5EF4-FFF2-40B4-BE49-F238E27FC236}">
                <a16:creationId xmlns:a16="http://schemas.microsoft.com/office/drawing/2014/main" id="{2E6A347D-3159-3BD4-20BB-49E683559695}"/>
              </a:ext>
            </a:extLst>
          </p:cNvPr>
          <p:cNvSpPr txBox="1"/>
          <p:nvPr/>
        </p:nvSpPr>
        <p:spPr>
          <a:xfrm>
            <a:off x="415684" y="749231"/>
            <a:ext cx="3309258"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a:latin typeface="MinionPro-Regular"/>
              </a:rPr>
              <a:t>The image channels and label channels are passed in separately to the critic and concatenated</a:t>
            </a:r>
            <a:endParaRPr lang="en-US"/>
          </a:p>
        </p:txBody>
      </p:sp>
      <p:cxnSp>
        <p:nvCxnSpPr>
          <p:cNvPr id="10" name="Straight Arrow Connector 9">
            <a:extLst>
              <a:ext uri="{FF2B5EF4-FFF2-40B4-BE49-F238E27FC236}">
                <a16:creationId xmlns:a16="http://schemas.microsoft.com/office/drawing/2014/main" id="{CB8A4FAD-F947-3A71-2986-0C2E61B68D9C}"/>
              </a:ext>
            </a:extLst>
          </p:cNvPr>
          <p:cNvCxnSpPr>
            <a:cxnSpLocks/>
            <a:stCxn id="9" idx="3"/>
          </p:cNvCxnSpPr>
          <p:nvPr/>
        </p:nvCxnSpPr>
        <p:spPr>
          <a:xfrm>
            <a:off x="3724942" y="1210896"/>
            <a:ext cx="690303"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2953494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C9A9A1-9950-B9DF-26ED-17C98417BD88}"/>
              </a:ext>
            </a:extLst>
          </p:cNvPr>
          <p:cNvPicPr>
            <a:picLocks noChangeAspect="1"/>
          </p:cNvPicPr>
          <p:nvPr/>
        </p:nvPicPr>
        <p:blipFill>
          <a:blip r:embed="rId3"/>
          <a:stretch>
            <a:fillRect/>
          </a:stretch>
        </p:blipFill>
        <p:spPr>
          <a:xfrm>
            <a:off x="4713101" y="143124"/>
            <a:ext cx="7298042" cy="6858000"/>
          </a:xfrm>
          <a:prstGeom prst="rect">
            <a:avLst/>
          </a:prstGeom>
        </p:spPr>
      </p:pic>
      <p:grpSp>
        <p:nvGrpSpPr>
          <p:cNvPr id="14" name="Group 13">
            <a:extLst>
              <a:ext uri="{FF2B5EF4-FFF2-40B4-BE49-F238E27FC236}">
                <a16:creationId xmlns:a16="http://schemas.microsoft.com/office/drawing/2014/main" id="{50EA8542-D5B5-0552-3D4B-2906CEEC8CE1}"/>
              </a:ext>
            </a:extLst>
          </p:cNvPr>
          <p:cNvGrpSpPr/>
          <p:nvPr/>
        </p:nvGrpSpPr>
        <p:grpSpPr>
          <a:xfrm>
            <a:off x="662449" y="230588"/>
            <a:ext cx="4058194" cy="1202662"/>
            <a:chOff x="662449" y="230588"/>
            <a:chExt cx="4058194" cy="1202662"/>
          </a:xfrm>
        </p:grpSpPr>
        <p:grpSp>
          <p:nvGrpSpPr>
            <p:cNvPr id="11" name="Group 10">
              <a:extLst>
                <a:ext uri="{FF2B5EF4-FFF2-40B4-BE49-F238E27FC236}">
                  <a16:creationId xmlns:a16="http://schemas.microsoft.com/office/drawing/2014/main" id="{116C4A6C-F20E-F994-5C35-6F8AE834F504}"/>
                </a:ext>
              </a:extLst>
            </p:cNvPr>
            <p:cNvGrpSpPr/>
            <p:nvPr/>
          </p:nvGrpSpPr>
          <p:grpSpPr>
            <a:xfrm>
              <a:off x="662449" y="232920"/>
              <a:ext cx="4058194" cy="1200330"/>
              <a:chOff x="662449" y="232920"/>
              <a:chExt cx="4058194" cy="1200330"/>
            </a:xfrm>
          </p:grpSpPr>
          <p:grpSp>
            <p:nvGrpSpPr>
              <p:cNvPr id="5" name="Group 4">
                <a:extLst>
                  <a:ext uri="{FF2B5EF4-FFF2-40B4-BE49-F238E27FC236}">
                    <a16:creationId xmlns:a16="http://schemas.microsoft.com/office/drawing/2014/main" id="{F97CF13C-2DC5-2F26-4AD7-BBED2C949924}"/>
                  </a:ext>
                </a:extLst>
              </p:cNvPr>
              <p:cNvGrpSpPr/>
              <p:nvPr/>
            </p:nvGrpSpPr>
            <p:grpSpPr>
              <a:xfrm>
                <a:off x="662449" y="232921"/>
                <a:ext cx="4058194" cy="1200329"/>
                <a:chOff x="463666" y="232921"/>
                <a:chExt cx="4058194" cy="1200329"/>
              </a:xfrm>
            </p:grpSpPr>
            <p:sp>
              <p:nvSpPr>
                <p:cNvPr id="4" name="TextBox 3">
                  <a:extLst>
                    <a:ext uri="{FF2B5EF4-FFF2-40B4-BE49-F238E27FC236}">
                      <a16:creationId xmlns:a16="http://schemas.microsoft.com/office/drawing/2014/main" id="{FF104E47-90F3-2DCC-C3A4-286E0FD374C7}"/>
                    </a:ext>
                  </a:extLst>
                </p:cNvPr>
                <p:cNvSpPr txBox="1"/>
                <p:nvPr/>
              </p:nvSpPr>
              <p:spPr>
                <a:xfrm>
                  <a:off x="463666" y="232921"/>
                  <a:ext cx="341376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a:latin typeface="MinionPro-Regular"/>
                    </a:rPr>
                    <a:t>The latent vector and the label classes are passed in separately to the generator and concatenated before being reshaped</a:t>
                  </a:r>
                  <a:endParaRPr lang="en-US"/>
                </a:p>
              </p:txBody>
            </p:sp>
            <p:cxnSp>
              <p:nvCxnSpPr>
                <p:cNvPr id="8" name="Straight Arrow Connector 7">
                  <a:extLst>
                    <a:ext uri="{FF2B5EF4-FFF2-40B4-BE49-F238E27FC236}">
                      <a16:creationId xmlns:a16="http://schemas.microsoft.com/office/drawing/2014/main" id="{ADCF26F4-2CA2-DC43-798C-7B3A0E5265C1}"/>
                    </a:ext>
                  </a:extLst>
                </p:cNvPr>
                <p:cNvCxnSpPr>
                  <a:cxnSpLocks/>
                </p:cNvCxnSpPr>
                <p:nvPr/>
              </p:nvCxnSpPr>
              <p:spPr>
                <a:xfrm>
                  <a:off x="3877426" y="232921"/>
                  <a:ext cx="644434"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cxnSp>
            <p:nvCxnSpPr>
              <p:cNvPr id="9" name="Straight Arrow Connector 8">
                <a:extLst>
                  <a:ext uri="{FF2B5EF4-FFF2-40B4-BE49-F238E27FC236}">
                    <a16:creationId xmlns:a16="http://schemas.microsoft.com/office/drawing/2014/main" id="{B97D8C1D-AD55-FADC-301F-3A7378542AF2}"/>
                  </a:ext>
                </a:extLst>
              </p:cNvPr>
              <p:cNvCxnSpPr>
                <a:cxnSpLocks/>
              </p:cNvCxnSpPr>
              <p:nvPr/>
            </p:nvCxnSpPr>
            <p:spPr>
              <a:xfrm>
                <a:off x="4076209" y="232920"/>
                <a:ext cx="636892" cy="16464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cxnSp>
          <p:nvCxnSpPr>
            <p:cNvPr id="13" name="Straight Arrow Connector 12">
              <a:extLst>
                <a:ext uri="{FF2B5EF4-FFF2-40B4-BE49-F238E27FC236}">
                  <a16:creationId xmlns:a16="http://schemas.microsoft.com/office/drawing/2014/main" id="{DBE836C8-6396-1F0C-430C-BE807AF66CAD}"/>
                </a:ext>
              </a:extLst>
            </p:cNvPr>
            <p:cNvCxnSpPr/>
            <p:nvPr/>
          </p:nvCxnSpPr>
          <p:spPr>
            <a:xfrm>
              <a:off x="4102873" y="230588"/>
              <a:ext cx="610228" cy="42937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spTree>
    <p:extLst>
      <p:ext uri="{BB962C8B-B14F-4D97-AF65-F5344CB8AC3E}">
        <p14:creationId xmlns:p14="http://schemas.microsoft.com/office/powerpoint/2010/main" val="3935665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A13E3-5D25-84C3-F5EA-E76A232AFD99}"/>
              </a:ext>
            </a:extLst>
          </p:cNvPr>
          <p:cNvSpPr>
            <a:spLocks noGrp="1"/>
          </p:cNvSpPr>
          <p:nvPr>
            <p:ph type="title"/>
          </p:nvPr>
        </p:nvSpPr>
        <p:spPr/>
        <p:txBody>
          <a:bodyPr/>
          <a:lstStyle/>
          <a:p>
            <a:r>
              <a:rPr lang="en-US"/>
              <a:t>Training the CGAN</a:t>
            </a:r>
          </a:p>
        </p:txBody>
      </p:sp>
      <p:pic>
        <p:nvPicPr>
          <p:cNvPr id="5" name="Picture 4">
            <a:extLst>
              <a:ext uri="{FF2B5EF4-FFF2-40B4-BE49-F238E27FC236}">
                <a16:creationId xmlns:a16="http://schemas.microsoft.com/office/drawing/2014/main" id="{768F2387-CDD9-3EF3-2A00-19E050805705}"/>
              </a:ext>
            </a:extLst>
          </p:cNvPr>
          <p:cNvPicPr>
            <a:picLocks noChangeAspect="1"/>
          </p:cNvPicPr>
          <p:nvPr/>
        </p:nvPicPr>
        <p:blipFill>
          <a:blip r:embed="rId2"/>
          <a:stretch>
            <a:fillRect/>
          </a:stretch>
        </p:blipFill>
        <p:spPr>
          <a:xfrm>
            <a:off x="4798370" y="1790684"/>
            <a:ext cx="6801799" cy="3600953"/>
          </a:xfrm>
          <a:prstGeom prst="rect">
            <a:avLst/>
          </a:prstGeom>
        </p:spPr>
      </p:pic>
      <p:sp>
        <p:nvSpPr>
          <p:cNvPr id="12" name="TextBox 11">
            <a:extLst>
              <a:ext uri="{FF2B5EF4-FFF2-40B4-BE49-F238E27FC236}">
                <a16:creationId xmlns:a16="http://schemas.microsoft.com/office/drawing/2014/main" id="{22E77CE7-B568-26DC-839B-3218DEB0F98F}"/>
              </a:ext>
            </a:extLst>
          </p:cNvPr>
          <p:cNvSpPr txBox="1"/>
          <p:nvPr/>
        </p:nvSpPr>
        <p:spPr>
          <a:xfrm>
            <a:off x="1153886" y="1975718"/>
            <a:ext cx="3114215"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images and labels are unpacked from the input data</a:t>
            </a:r>
          </a:p>
        </p:txBody>
      </p:sp>
      <p:cxnSp>
        <p:nvCxnSpPr>
          <p:cNvPr id="8" name="Straight Arrow Connector 7">
            <a:extLst>
              <a:ext uri="{FF2B5EF4-FFF2-40B4-BE49-F238E27FC236}">
                <a16:creationId xmlns:a16="http://schemas.microsoft.com/office/drawing/2014/main" id="{18578C32-0F76-4C03-5CC8-FB8261B413AC}"/>
              </a:ext>
            </a:extLst>
          </p:cNvPr>
          <p:cNvCxnSpPr>
            <a:cxnSpLocks/>
            <a:stCxn id="12" idx="3"/>
          </p:cNvCxnSpPr>
          <p:nvPr/>
        </p:nvCxnSpPr>
        <p:spPr>
          <a:xfrm>
            <a:off x="4268101" y="2298884"/>
            <a:ext cx="983168"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1" name="TextBox 10">
            <a:extLst>
              <a:ext uri="{FF2B5EF4-FFF2-40B4-BE49-F238E27FC236}">
                <a16:creationId xmlns:a16="http://schemas.microsoft.com/office/drawing/2014/main" id="{D5E96899-BBE3-FAA0-36B6-DB430E5D8BE1}"/>
              </a:ext>
            </a:extLst>
          </p:cNvPr>
          <p:cNvSpPr txBox="1"/>
          <p:nvPr/>
        </p:nvSpPr>
        <p:spPr>
          <a:xfrm>
            <a:off x="566960" y="2999205"/>
            <a:ext cx="3701141"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one-hot encoded vectors are </a:t>
            </a:r>
            <a:r>
              <a:rPr lang="en-US" dirty="0">
                <a:solidFill>
                  <a:srgbClr val="0070C0"/>
                </a:solidFill>
              </a:rPr>
              <a:t>expanded to one-hot encoded images</a:t>
            </a:r>
            <a:r>
              <a:rPr lang="en-US"/>
              <a:t> that have the same spatial size as the input images (64 × 64)</a:t>
            </a:r>
          </a:p>
        </p:txBody>
      </p:sp>
      <p:cxnSp>
        <p:nvCxnSpPr>
          <p:cNvPr id="13" name="Straight Arrow Connector 12">
            <a:extLst>
              <a:ext uri="{FF2B5EF4-FFF2-40B4-BE49-F238E27FC236}">
                <a16:creationId xmlns:a16="http://schemas.microsoft.com/office/drawing/2014/main" id="{62106C28-D463-4341-6D56-7E850BC4DB32}"/>
              </a:ext>
            </a:extLst>
          </p:cNvPr>
          <p:cNvCxnSpPr>
            <a:cxnSpLocks/>
            <a:stCxn id="11" idx="3"/>
          </p:cNvCxnSpPr>
          <p:nvPr/>
        </p:nvCxnSpPr>
        <p:spPr>
          <a:xfrm flipV="1">
            <a:off x="4268101" y="2945215"/>
            <a:ext cx="983168" cy="65415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4552577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74D5EB-BF63-698B-5CDA-DFAE493FE2E4}"/>
              </a:ext>
            </a:extLst>
          </p:cNvPr>
          <p:cNvPicPr>
            <a:picLocks noChangeAspect="1"/>
          </p:cNvPicPr>
          <p:nvPr/>
        </p:nvPicPr>
        <p:blipFill>
          <a:blip r:embed="rId2"/>
          <a:stretch>
            <a:fillRect/>
          </a:stretch>
        </p:blipFill>
        <p:spPr>
          <a:xfrm>
            <a:off x="5049170" y="0"/>
            <a:ext cx="6907397" cy="6858000"/>
          </a:xfrm>
          <a:prstGeom prst="rect">
            <a:avLst/>
          </a:prstGeom>
        </p:spPr>
      </p:pic>
      <p:sp>
        <p:nvSpPr>
          <p:cNvPr id="14" name="TextBox 13">
            <a:extLst>
              <a:ext uri="{FF2B5EF4-FFF2-40B4-BE49-F238E27FC236}">
                <a16:creationId xmlns:a16="http://schemas.microsoft.com/office/drawing/2014/main" id="{E3DAE4CF-9307-E820-E1A8-7CB198E07387}"/>
              </a:ext>
            </a:extLst>
          </p:cNvPr>
          <p:cNvSpPr txBox="1"/>
          <p:nvPr/>
        </p:nvSpPr>
        <p:spPr>
          <a:xfrm>
            <a:off x="513804" y="1125650"/>
            <a:ext cx="4114799"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dirty="0"/>
              <a:t>The </a:t>
            </a:r>
            <a:r>
              <a:rPr lang="en-US" u="sng" dirty="0"/>
              <a:t>generator</a:t>
            </a:r>
            <a:r>
              <a:rPr lang="en-US" dirty="0"/>
              <a:t> is now fed with a list of </a:t>
            </a:r>
            <a:r>
              <a:rPr lang="en-US" dirty="0">
                <a:solidFill>
                  <a:srgbClr val="0070C0"/>
                </a:solidFill>
              </a:rPr>
              <a:t>two inputs</a:t>
            </a:r>
            <a:r>
              <a:rPr lang="en-US" dirty="0"/>
              <a:t>, the </a:t>
            </a:r>
            <a:r>
              <a:rPr lang="en-US" dirty="0">
                <a:solidFill>
                  <a:srgbClr val="7030A0"/>
                </a:solidFill>
              </a:rPr>
              <a:t>random latent vectors </a:t>
            </a:r>
            <a:r>
              <a:rPr lang="en-US" dirty="0"/>
              <a:t>and the </a:t>
            </a:r>
            <a:r>
              <a:rPr lang="en-US" dirty="0">
                <a:solidFill>
                  <a:srgbClr val="7030A0"/>
                </a:solidFill>
              </a:rPr>
              <a:t>one-hot encoded label </a:t>
            </a:r>
            <a:r>
              <a:rPr lang="en-US" b="1" dirty="0">
                <a:solidFill>
                  <a:srgbClr val="7030A0"/>
                </a:solidFill>
              </a:rPr>
              <a:t>vectors</a:t>
            </a:r>
          </a:p>
        </p:txBody>
      </p:sp>
      <p:cxnSp>
        <p:nvCxnSpPr>
          <p:cNvPr id="9" name="Straight Arrow Connector 8">
            <a:extLst>
              <a:ext uri="{FF2B5EF4-FFF2-40B4-BE49-F238E27FC236}">
                <a16:creationId xmlns:a16="http://schemas.microsoft.com/office/drawing/2014/main" id="{04302CB9-C854-174D-2DD6-752C1D81A2EF}"/>
              </a:ext>
            </a:extLst>
          </p:cNvPr>
          <p:cNvCxnSpPr>
            <a:cxnSpLocks/>
            <a:stCxn id="14" idx="3"/>
          </p:cNvCxnSpPr>
          <p:nvPr/>
        </p:nvCxnSpPr>
        <p:spPr>
          <a:xfrm>
            <a:off x="4628603" y="1587315"/>
            <a:ext cx="1153888"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6" name="TextBox 15">
            <a:extLst>
              <a:ext uri="{FF2B5EF4-FFF2-40B4-BE49-F238E27FC236}">
                <a16:creationId xmlns:a16="http://schemas.microsoft.com/office/drawing/2014/main" id="{4F077DAE-D0A4-C204-CD81-926A9FA2BE53}"/>
              </a:ext>
            </a:extLst>
          </p:cNvPr>
          <p:cNvSpPr txBox="1"/>
          <p:nvPr/>
        </p:nvSpPr>
        <p:spPr>
          <a:xfrm>
            <a:off x="822957" y="2062722"/>
            <a:ext cx="3805646"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dirty="0"/>
              <a:t>The </a:t>
            </a:r>
            <a:r>
              <a:rPr lang="en-US" u="sng" dirty="0"/>
              <a:t>critic</a:t>
            </a:r>
            <a:r>
              <a:rPr lang="en-US" dirty="0"/>
              <a:t> is now fed with a list of </a:t>
            </a:r>
            <a:r>
              <a:rPr lang="en-US" dirty="0">
                <a:solidFill>
                  <a:srgbClr val="0070C0"/>
                </a:solidFill>
              </a:rPr>
              <a:t>two inputs</a:t>
            </a:r>
            <a:r>
              <a:rPr lang="en-US" dirty="0"/>
              <a:t>, the </a:t>
            </a:r>
            <a:r>
              <a:rPr lang="en-US" dirty="0">
                <a:solidFill>
                  <a:srgbClr val="7030A0"/>
                </a:solidFill>
              </a:rPr>
              <a:t>fake/real images </a:t>
            </a:r>
            <a:r>
              <a:rPr lang="en-US" dirty="0"/>
              <a:t>and the </a:t>
            </a:r>
            <a:r>
              <a:rPr lang="en-US" dirty="0">
                <a:solidFill>
                  <a:srgbClr val="7030A0"/>
                </a:solidFill>
              </a:rPr>
              <a:t>one-hot encoded label </a:t>
            </a:r>
            <a:r>
              <a:rPr lang="en-US" b="1" dirty="0">
                <a:solidFill>
                  <a:srgbClr val="7030A0"/>
                </a:solidFill>
              </a:rPr>
              <a:t>channels</a:t>
            </a:r>
          </a:p>
        </p:txBody>
      </p:sp>
      <p:cxnSp>
        <p:nvCxnSpPr>
          <p:cNvPr id="11" name="Straight Arrow Connector 10">
            <a:extLst>
              <a:ext uri="{FF2B5EF4-FFF2-40B4-BE49-F238E27FC236}">
                <a16:creationId xmlns:a16="http://schemas.microsoft.com/office/drawing/2014/main" id="{21366109-26E6-9BE6-39E4-B1D926E2148E}"/>
              </a:ext>
            </a:extLst>
          </p:cNvPr>
          <p:cNvCxnSpPr>
            <a:cxnSpLocks/>
            <a:stCxn id="16" idx="3"/>
          </p:cNvCxnSpPr>
          <p:nvPr/>
        </p:nvCxnSpPr>
        <p:spPr>
          <a:xfrm>
            <a:off x="4628603" y="2524387"/>
            <a:ext cx="112340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8" name="TextBox 17">
            <a:extLst>
              <a:ext uri="{FF2B5EF4-FFF2-40B4-BE49-F238E27FC236}">
                <a16:creationId xmlns:a16="http://schemas.microsoft.com/office/drawing/2014/main" id="{F6B39DD8-7E0B-A7CF-D67B-B867F6AB28B2}"/>
              </a:ext>
            </a:extLst>
          </p:cNvPr>
          <p:cNvSpPr txBox="1"/>
          <p:nvPr/>
        </p:nvSpPr>
        <p:spPr>
          <a:xfrm>
            <a:off x="1114691" y="4280673"/>
            <a:ext cx="351391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dirty="0"/>
              <a:t>The </a:t>
            </a:r>
            <a:r>
              <a:rPr lang="en-US" dirty="0">
                <a:solidFill>
                  <a:srgbClr val="0070C0"/>
                </a:solidFill>
              </a:rPr>
              <a:t>gradient penalty function also requires the one-hot encoded label channels </a:t>
            </a:r>
            <a:r>
              <a:rPr lang="en-US" dirty="0"/>
              <a:t>to be passed through as it uses the critic</a:t>
            </a:r>
          </a:p>
        </p:txBody>
      </p:sp>
      <p:cxnSp>
        <p:nvCxnSpPr>
          <p:cNvPr id="15" name="Straight Arrow Connector 14">
            <a:extLst>
              <a:ext uri="{FF2B5EF4-FFF2-40B4-BE49-F238E27FC236}">
                <a16:creationId xmlns:a16="http://schemas.microsoft.com/office/drawing/2014/main" id="{1A33BAC1-018B-F0A0-9899-99F7463FB7F9}"/>
              </a:ext>
            </a:extLst>
          </p:cNvPr>
          <p:cNvCxnSpPr>
            <a:cxnSpLocks/>
            <a:stCxn id="18" idx="3"/>
          </p:cNvCxnSpPr>
          <p:nvPr/>
        </p:nvCxnSpPr>
        <p:spPr>
          <a:xfrm>
            <a:off x="4628603" y="4880838"/>
            <a:ext cx="1153888"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1922089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AEDF40-AEA5-0F5B-D044-E10A8FACD338}"/>
              </a:ext>
            </a:extLst>
          </p:cNvPr>
          <p:cNvPicPr>
            <a:picLocks noChangeAspect="1"/>
          </p:cNvPicPr>
          <p:nvPr/>
        </p:nvPicPr>
        <p:blipFill>
          <a:blip r:embed="rId2"/>
          <a:stretch>
            <a:fillRect/>
          </a:stretch>
        </p:blipFill>
        <p:spPr>
          <a:xfrm>
            <a:off x="4048054" y="126120"/>
            <a:ext cx="8068801" cy="6563641"/>
          </a:xfrm>
          <a:prstGeom prst="rect">
            <a:avLst/>
          </a:prstGeom>
        </p:spPr>
      </p:pic>
      <p:sp>
        <p:nvSpPr>
          <p:cNvPr id="8" name="TextBox 7">
            <a:extLst>
              <a:ext uri="{FF2B5EF4-FFF2-40B4-BE49-F238E27FC236}">
                <a16:creationId xmlns:a16="http://schemas.microsoft.com/office/drawing/2014/main" id="{1BC11819-CA2D-26FE-D670-9456259A3A20}"/>
              </a:ext>
            </a:extLst>
          </p:cNvPr>
          <p:cNvSpPr txBox="1"/>
          <p:nvPr/>
        </p:nvSpPr>
        <p:spPr>
          <a:xfrm>
            <a:off x="320040" y="1203891"/>
            <a:ext cx="3213464"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dirty="0"/>
              <a:t>The changes made to the critic training step </a:t>
            </a:r>
            <a:r>
              <a:rPr lang="en-US" dirty="0">
                <a:solidFill>
                  <a:srgbClr val="0070C0"/>
                </a:solidFill>
              </a:rPr>
              <a:t>also apply to the generator training step</a:t>
            </a:r>
          </a:p>
        </p:txBody>
      </p:sp>
      <p:cxnSp>
        <p:nvCxnSpPr>
          <p:cNvPr id="19" name="Straight Arrow Connector 18">
            <a:extLst>
              <a:ext uri="{FF2B5EF4-FFF2-40B4-BE49-F238E27FC236}">
                <a16:creationId xmlns:a16="http://schemas.microsoft.com/office/drawing/2014/main" id="{95C84C74-D9C4-860F-1B72-0A2BE2EA8D15}"/>
              </a:ext>
            </a:extLst>
          </p:cNvPr>
          <p:cNvCxnSpPr>
            <a:cxnSpLocks/>
            <a:stCxn id="8" idx="3"/>
          </p:cNvCxnSpPr>
          <p:nvPr/>
        </p:nvCxnSpPr>
        <p:spPr>
          <a:xfrm>
            <a:off x="3533504" y="1665556"/>
            <a:ext cx="994953"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04994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1FF8-8474-79CC-72C5-0D907339504E}"/>
              </a:ext>
            </a:extLst>
          </p:cNvPr>
          <p:cNvSpPr>
            <a:spLocks noGrp="1"/>
          </p:cNvSpPr>
          <p:nvPr>
            <p:ph type="title"/>
          </p:nvPr>
        </p:nvSpPr>
        <p:spPr/>
        <p:txBody>
          <a:bodyPr/>
          <a:lstStyle/>
          <a:p>
            <a:r>
              <a:rPr lang="en-US" dirty="0"/>
              <a:t>Analysis of the CGAN</a:t>
            </a:r>
          </a:p>
        </p:txBody>
      </p:sp>
      <p:sp>
        <p:nvSpPr>
          <p:cNvPr id="3" name="Content Placeholder 2">
            <a:extLst>
              <a:ext uri="{FF2B5EF4-FFF2-40B4-BE49-F238E27FC236}">
                <a16:creationId xmlns:a16="http://schemas.microsoft.com/office/drawing/2014/main" id="{BA782D52-6955-E6BC-B7A8-8C1B22F2D081}"/>
              </a:ext>
            </a:extLst>
          </p:cNvPr>
          <p:cNvSpPr>
            <a:spLocks noGrp="1"/>
          </p:cNvSpPr>
          <p:nvPr>
            <p:ph idx="1"/>
          </p:nvPr>
        </p:nvSpPr>
        <p:spPr/>
        <p:txBody>
          <a:bodyPr>
            <a:normAutofit/>
          </a:bodyPr>
          <a:lstStyle/>
          <a:p>
            <a:r>
              <a:rPr lang="en-US" dirty="0"/>
              <a:t>We can </a:t>
            </a:r>
            <a:r>
              <a:rPr lang="en-US" dirty="0">
                <a:solidFill>
                  <a:srgbClr val="0070C0"/>
                </a:solidFill>
              </a:rPr>
              <a:t>control the CGAN </a:t>
            </a:r>
            <a:r>
              <a:rPr lang="en-US" dirty="0"/>
              <a:t>output by passing </a:t>
            </a:r>
            <a:r>
              <a:rPr lang="en-US" dirty="0">
                <a:solidFill>
                  <a:srgbClr val="0070C0"/>
                </a:solidFill>
              </a:rPr>
              <a:t>a particular one-hot</a:t>
            </a:r>
            <a:r>
              <a:rPr lang="en-US" dirty="0"/>
              <a:t> encoded label into the input of the generator. </a:t>
            </a:r>
          </a:p>
          <a:p>
            <a:pPr lvl="1">
              <a:buFont typeface="Wingdings" panose="05000000000000000000" pitchFamily="2" charset="2"/>
              <a:buChar char="§"/>
            </a:pPr>
            <a:r>
              <a:rPr lang="en-US" dirty="0"/>
              <a:t>For example, to generate a face with nonblonde hair, we pass [1, 0] </a:t>
            </a:r>
          </a:p>
          <a:p>
            <a:pPr lvl="1">
              <a:buFont typeface="Wingdings" panose="05000000000000000000" pitchFamily="2" charset="2"/>
              <a:buChar char="§"/>
            </a:pPr>
            <a:r>
              <a:rPr lang="en-US" dirty="0"/>
              <a:t>To generate a face with blond hair, we pass in the vector [0, 1]</a:t>
            </a:r>
          </a:p>
          <a:p>
            <a:endParaRPr lang="en-US" dirty="0"/>
          </a:p>
          <a:p>
            <a:r>
              <a:rPr lang="en-US" dirty="0"/>
              <a:t>We can see that the CGAN learns to use the label vector to control only the hair color attribute of the images (next slide)</a:t>
            </a:r>
          </a:p>
          <a:p>
            <a:pPr marL="457200" lvl="1" indent="0">
              <a:buNone/>
            </a:pPr>
            <a:r>
              <a:rPr lang="en-US" dirty="0"/>
              <a:t>GANs are able to organize </a:t>
            </a:r>
            <a:r>
              <a:rPr lang="en-US" dirty="0">
                <a:solidFill>
                  <a:srgbClr val="7030A0"/>
                </a:solidFill>
              </a:rPr>
              <a:t>points in the latent space </a:t>
            </a:r>
            <a:r>
              <a:rPr lang="en-US" dirty="0"/>
              <a:t>so that individual </a:t>
            </a:r>
            <a:r>
              <a:rPr lang="en-US" dirty="0">
                <a:solidFill>
                  <a:srgbClr val="7030A0"/>
                </a:solidFill>
              </a:rPr>
              <a:t>features can be separated </a:t>
            </a:r>
            <a:r>
              <a:rPr lang="en-US" dirty="0"/>
              <a:t>from each other</a:t>
            </a:r>
          </a:p>
        </p:txBody>
      </p:sp>
    </p:spTree>
    <p:extLst>
      <p:ext uri="{BB962C8B-B14F-4D97-AF65-F5344CB8AC3E}">
        <p14:creationId xmlns:p14="http://schemas.microsoft.com/office/powerpoint/2010/main" val="6255378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2D843B-99AD-FF38-EAB6-5054B889A18A}"/>
              </a:ext>
            </a:extLst>
          </p:cNvPr>
          <p:cNvPicPr>
            <a:picLocks noChangeAspect="1"/>
          </p:cNvPicPr>
          <p:nvPr/>
        </p:nvPicPr>
        <p:blipFill>
          <a:blip r:embed="rId2"/>
          <a:stretch>
            <a:fillRect/>
          </a:stretch>
        </p:blipFill>
        <p:spPr>
          <a:xfrm>
            <a:off x="985412" y="437732"/>
            <a:ext cx="10012172" cy="5982535"/>
          </a:xfrm>
          <a:prstGeom prst="rect">
            <a:avLst/>
          </a:prstGeom>
        </p:spPr>
      </p:pic>
    </p:spTree>
    <p:extLst>
      <p:ext uri="{BB962C8B-B14F-4D97-AF65-F5344CB8AC3E}">
        <p14:creationId xmlns:p14="http://schemas.microsoft.com/office/powerpoint/2010/main" val="1503436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75B61-C08D-0067-FE00-C9D13208EBAC}"/>
              </a:ext>
            </a:extLst>
          </p:cNvPr>
          <p:cNvSpPr>
            <a:spLocks noGrp="1"/>
          </p:cNvSpPr>
          <p:nvPr>
            <p:ph type="title"/>
          </p:nvPr>
        </p:nvSpPr>
        <p:spPr>
          <a:xfrm>
            <a:off x="838200" y="123078"/>
            <a:ext cx="10515600" cy="1325563"/>
          </a:xfrm>
        </p:spPr>
        <p:txBody>
          <a:bodyPr/>
          <a:lstStyle/>
          <a:p>
            <a:r>
              <a:rPr lang="en-US"/>
              <a:t>The Decoder</a:t>
            </a:r>
          </a:p>
        </p:txBody>
      </p:sp>
      <p:sp>
        <p:nvSpPr>
          <p:cNvPr id="3" name="Content Placeholder 2">
            <a:extLst>
              <a:ext uri="{FF2B5EF4-FFF2-40B4-BE49-F238E27FC236}">
                <a16:creationId xmlns:a16="http://schemas.microsoft.com/office/drawing/2014/main" id="{8EA2FEF5-1977-9FAD-DC1F-409D98C83E32}"/>
              </a:ext>
            </a:extLst>
          </p:cNvPr>
          <p:cNvSpPr>
            <a:spLocks noGrp="1"/>
          </p:cNvSpPr>
          <p:nvPr>
            <p:ph idx="1"/>
          </p:nvPr>
        </p:nvSpPr>
        <p:spPr>
          <a:xfrm>
            <a:off x="838200" y="1440143"/>
            <a:ext cx="10515600" cy="4351338"/>
          </a:xfrm>
        </p:spPr>
        <p:txBody>
          <a:bodyPr>
            <a:normAutofit/>
          </a:bodyPr>
          <a:lstStyle/>
          <a:p>
            <a:pPr marL="0" indent="0">
              <a:buNone/>
            </a:pPr>
            <a:r>
              <a:rPr lang="en-US" sz="2400"/>
              <a:t>The decoder is a mirror image of the encoder, but instead of convolutional layers, we use </a:t>
            </a:r>
            <a:r>
              <a:rPr lang="en-US" sz="2400" b="1">
                <a:solidFill>
                  <a:schemeClr val="accent6"/>
                </a:solidFill>
              </a:rPr>
              <a:t>Convolutional Transpose layers</a:t>
            </a:r>
          </a:p>
          <a:p>
            <a:r>
              <a:rPr lang="en-US" sz="2400"/>
              <a:t>Standard convolutional layers halve input tensor size by setting strides = 2</a:t>
            </a:r>
          </a:p>
          <a:p>
            <a:pPr>
              <a:buFont typeface="Wingdings" panose="05000000000000000000" pitchFamily="2" charset="2"/>
              <a:buChar char="Ø"/>
            </a:pPr>
            <a:r>
              <a:rPr lang="en-US" sz="2400"/>
              <a:t>Convolutional transpose layer </a:t>
            </a:r>
            <a:r>
              <a:rPr lang="en-US" sz="2400">
                <a:solidFill>
                  <a:schemeClr val="accent5"/>
                </a:solidFill>
              </a:rPr>
              <a:t>doubles input tensor size </a:t>
            </a:r>
            <a:r>
              <a:rPr lang="en-US" sz="2400"/>
              <a:t>with strides = 2</a:t>
            </a:r>
          </a:p>
          <a:p>
            <a:pPr marL="457200" lvl="1" indent="0">
              <a:buNone/>
            </a:pPr>
            <a:r>
              <a:rPr lang="en-US" sz="2100"/>
              <a:t>Conv2DTranspose gradually expands layers to original 32 × 32 image dimension</a:t>
            </a:r>
          </a:p>
          <a:p>
            <a:pPr marL="0" indent="0">
              <a:buNone/>
            </a:pPr>
            <a:endParaRPr lang="en-US" sz="2400" b="1">
              <a:solidFill>
                <a:schemeClr val="accent6"/>
              </a:solidFill>
            </a:endParaRPr>
          </a:p>
        </p:txBody>
      </p:sp>
      <p:pic>
        <p:nvPicPr>
          <p:cNvPr id="4" name="Picture 3">
            <a:extLst>
              <a:ext uri="{FF2B5EF4-FFF2-40B4-BE49-F238E27FC236}">
                <a16:creationId xmlns:a16="http://schemas.microsoft.com/office/drawing/2014/main" id="{5839A5F8-79AA-0AFA-F95B-ED7FF8ACD832}"/>
              </a:ext>
            </a:extLst>
          </p:cNvPr>
          <p:cNvPicPr>
            <a:picLocks noChangeAspect="1"/>
          </p:cNvPicPr>
          <p:nvPr/>
        </p:nvPicPr>
        <p:blipFill>
          <a:blip r:embed="rId2"/>
          <a:stretch>
            <a:fillRect/>
          </a:stretch>
        </p:blipFill>
        <p:spPr>
          <a:xfrm>
            <a:off x="1675783" y="3776026"/>
            <a:ext cx="8840434" cy="2553056"/>
          </a:xfrm>
          <a:prstGeom prst="rect">
            <a:avLst/>
          </a:prstGeom>
        </p:spPr>
      </p:pic>
    </p:spTree>
    <p:extLst>
      <p:ext uri="{BB962C8B-B14F-4D97-AF65-F5344CB8AC3E}">
        <p14:creationId xmlns:p14="http://schemas.microsoft.com/office/powerpoint/2010/main" val="19072270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A13E3-5D25-84C3-F5EA-E76A232AFD99}"/>
              </a:ext>
            </a:extLst>
          </p:cNvPr>
          <p:cNvSpPr>
            <a:spLocks noGrp="1"/>
          </p:cNvSpPr>
          <p:nvPr>
            <p:ph type="title"/>
          </p:nvPr>
        </p:nvSpPr>
        <p:spPr/>
        <p:txBody>
          <a:bodyPr/>
          <a:lstStyle/>
          <a:p>
            <a:r>
              <a:rPr lang="en-US"/>
              <a:t>Training the CGAN</a:t>
            </a:r>
          </a:p>
        </p:txBody>
      </p:sp>
      <p:sp>
        <p:nvSpPr>
          <p:cNvPr id="3" name="Content Placeholder 2">
            <a:extLst>
              <a:ext uri="{FF2B5EF4-FFF2-40B4-BE49-F238E27FC236}">
                <a16:creationId xmlns:a16="http://schemas.microsoft.com/office/drawing/2014/main" id="{E6E15E50-A4BD-4F95-7F2B-402916E68C83}"/>
              </a:ext>
            </a:extLst>
          </p:cNvPr>
          <p:cNvSpPr>
            <a:spLocks noGrp="1"/>
          </p:cNvSpPr>
          <p:nvPr>
            <p:ph idx="1"/>
          </p:nvPr>
        </p:nvSpPr>
        <p:spPr>
          <a:xfrm>
            <a:off x="614813" y="1864126"/>
            <a:ext cx="10962374" cy="4351338"/>
          </a:xfrm>
        </p:spPr>
        <p:txBody>
          <a:bodyPr/>
          <a:lstStyle/>
          <a:p>
            <a:pPr>
              <a:buFont typeface="Wingdings" panose="05000000000000000000" pitchFamily="2" charset="2"/>
              <a:buChar char="Ø"/>
            </a:pPr>
            <a:endParaRPr lang="en-US" dirty="0"/>
          </a:p>
          <a:p>
            <a:pPr>
              <a:buFont typeface="Wingdings" panose="05000000000000000000" pitchFamily="2" charset="2"/>
              <a:buChar char="Ø"/>
            </a:pPr>
            <a:r>
              <a:rPr lang="en-US" dirty="0"/>
              <a:t>If </a:t>
            </a:r>
            <a:r>
              <a:rPr lang="en-US" b="1" dirty="0">
                <a:solidFill>
                  <a:srgbClr val="00B050"/>
                </a:solidFill>
              </a:rPr>
              <a:t>labels</a:t>
            </a:r>
            <a:r>
              <a:rPr lang="en-US" dirty="0"/>
              <a:t> are available for your dataset, </a:t>
            </a:r>
            <a:r>
              <a:rPr lang="en-US" dirty="0">
                <a:solidFill>
                  <a:srgbClr val="00B050"/>
                </a:solidFill>
              </a:rPr>
              <a:t>always use them to train GAN</a:t>
            </a:r>
          </a:p>
          <a:p>
            <a:pPr marL="457200" lvl="1" indent="0">
              <a:buNone/>
            </a:pPr>
            <a:r>
              <a:rPr lang="en-US" dirty="0"/>
              <a:t>They tend to improve the quality of images generated regardless of if you want to “condition it” or not</a:t>
            </a:r>
          </a:p>
          <a:p>
            <a:endParaRPr lang="en-US" dirty="0"/>
          </a:p>
          <a:p>
            <a:pPr lvl="1"/>
            <a:r>
              <a:rPr lang="en-US" dirty="0"/>
              <a:t>You can think of the labels as a highly informative extension to the pixel input</a:t>
            </a:r>
          </a:p>
          <a:p>
            <a:endParaRPr lang="en-US" dirty="0"/>
          </a:p>
          <a:p>
            <a:endParaRPr lang="en-US" dirty="0"/>
          </a:p>
        </p:txBody>
      </p:sp>
    </p:spTree>
    <p:extLst>
      <p:ext uri="{BB962C8B-B14F-4D97-AF65-F5344CB8AC3E}">
        <p14:creationId xmlns:p14="http://schemas.microsoft.com/office/powerpoint/2010/main" val="28490065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43EB57-0798-D0D1-2AC1-4399EFFF93BF}"/>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400"/>
              <a:t>Diffusion Models</a:t>
            </a:r>
          </a:p>
        </p:txBody>
      </p:sp>
      <p:sp>
        <p:nvSpPr>
          <p:cNvPr id="3" name="Text Placeholder 2">
            <a:extLst>
              <a:ext uri="{FF2B5EF4-FFF2-40B4-BE49-F238E27FC236}">
                <a16:creationId xmlns:a16="http://schemas.microsoft.com/office/drawing/2014/main" id="{AE29C6A9-EE78-F050-40F9-E31114B61053}"/>
              </a:ext>
            </a:extLst>
          </p:cNvPr>
          <p:cNvSpPr>
            <a:spLocks noGrp="1"/>
          </p:cNvSpPr>
          <p:nvPr>
            <p:ph type="body" idx="1"/>
          </p:nvPr>
        </p:nvSpPr>
        <p:spPr>
          <a:xfrm>
            <a:off x="643467" y="5277684"/>
            <a:ext cx="4620584" cy="775494"/>
          </a:xfrm>
        </p:spPr>
        <p:txBody>
          <a:bodyPr vert="horz" lIns="91440" tIns="45720" rIns="91440" bIns="45720" rtlCol="0">
            <a:normAutofit/>
          </a:bodyPr>
          <a:lstStyle/>
          <a:p>
            <a:endParaRPr lang="en-US">
              <a:solidFill>
                <a:schemeClr val="tx1"/>
              </a:solidFill>
            </a:endParaRPr>
          </a:p>
        </p:txBody>
      </p:sp>
      <p:pic>
        <p:nvPicPr>
          <p:cNvPr id="1026" name="Picture 2" descr="Diffusion Models">
            <a:extLst>
              <a:ext uri="{FF2B5EF4-FFF2-40B4-BE49-F238E27FC236}">
                <a16:creationId xmlns:a16="http://schemas.microsoft.com/office/drawing/2014/main" id="{7D8FDB33-E5C2-CEC2-3B33-BBCCA21B97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4" r="679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9894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7D5DB-4323-3CCD-1C26-46A2433DA233}"/>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99112302-7DD9-4E5F-8C55-11DBBA184927}"/>
              </a:ext>
            </a:extLst>
          </p:cNvPr>
          <p:cNvSpPr>
            <a:spLocks noGrp="1"/>
          </p:cNvSpPr>
          <p:nvPr>
            <p:ph idx="1"/>
          </p:nvPr>
        </p:nvSpPr>
        <p:spPr>
          <a:xfrm>
            <a:off x="838200" y="1690688"/>
            <a:ext cx="10515600" cy="4486275"/>
          </a:xfrm>
        </p:spPr>
        <p:txBody>
          <a:bodyPr>
            <a:normAutofit/>
          </a:bodyPr>
          <a:lstStyle/>
          <a:p>
            <a:pPr marL="0" indent="0">
              <a:buNone/>
            </a:pPr>
            <a:r>
              <a:rPr lang="en-US"/>
              <a:t>Across many benchmarks, diffusion models now outperform previously state-of-the-art GANs, particularly for visual domains</a:t>
            </a:r>
          </a:p>
          <a:p>
            <a:pPr lvl="1">
              <a:buFont typeface="Wingdings" panose="05000000000000000000" pitchFamily="2" charset="2"/>
              <a:buChar char="§"/>
            </a:pPr>
            <a:r>
              <a:rPr lang="en-US"/>
              <a:t>OpenAI’s DALL.E </a:t>
            </a:r>
          </a:p>
          <a:p>
            <a:pPr lvl="1">
              <a:buFont typeface="Wingdings" panose="05000000000000000000" pitchFamily="2" charset="2"/>
              <a:buChar char="§"/>
            </a:pPr>
            <a:r>
              <a:rPr lang="en-US"/>
              <a:t>Google’s </a:t>
            </a:r>
            <a:r>
              <a:rPr lang="en-US" err="1"/>
              <a:t>ImageGen</a:t>
            </a:r>
            <a:endParaRPr lang="en-US"/>
          </a:p>
          <a:p>
            <a:pPr lvl="1">
              <a:buFont typeface="Wingdings" panose="05000000000000000000" pitchFamily="2" charset="2"/>
              <a:buChar char="§"/>
            </a:pPr>
            <a:r>
              <a:rPr lang="en-US" err="1"/>
              <a:t>StabilityAI’s</a:t>
            </a:r>
            <a:r>
              <a:rPr lang="en-US"/>
              <a:t> Stable Diffusion </a:t>
            </a:r>
          </a:p>
          <a:p>
            <a:pPr lvl="1">
              <a:buFont typeface="Wingdings" panose="05000000000000000000" pitchFamily="2" charset="2"/>
              <a:buChar char="§"/>
            </a:pPr>
            <a:r>
              <a:rPr lang="en-US" b="0" i="0">
                <a:solidFill>
                  <a:srgbClr val="000000"/>
                </a:solidFill>
                <a:effectLst/>
                <a:highlight>
                  <a:srgbClr val="F8F9FA"/>
                </a:highlight>
                <a:latin typeface="Arial" panose="020B0604020202020204" pitchFamily="34" charset="0"/>
              </a:rPr>
              <a:t>Midjourney</a:t>
            </a:r>
          </a:p>
          <a:p>
            <a:pPr lvl="1">
              <a:buFont typeface="Wingdings" panose="05000000000000000000" pitchFamily="2" charset="2"/>
              <a:buChar char="§"/>
            </a:pPr>
            <a:endParaRPr lang="en-US"/>
          </a:p>
          <a:p>
            <a:endParaRPr lang="en-US"/>
          </a:p>
        </p:txBody>
      </p:sp>
      <p:pic>
        <p:nvPicPr>
          <p:cNvPr id="5" name="Picture 4">
            <a:extLst>
              <a:ext uri="{FF2B5EF4-FFF2-40B4-BE49-F238E27FC236}">
                <a16:creationId xmlns:a16="http://schemas.microsoft.com/office/drawing/2014/main" id="{1B40572B-44BC-C3D7-0630-C6DE4F5712D6}"/>
              </a:ext>
            </a:extLst>
          </p:cNvPr>
          <p:cNvPicPr>
            <a:picLocks noChangeAspect="1"/>
          </p:cNvPicPr>
          <p:nvPr/>
        </p:nvPicPr>
        <p:blipFill>
          <a:blip r:embed="rId3"/>
          <a:stretch>
            <a:fillRect/>
          </a:stretch>
        </p:blipFill>
        <p:spPr>
          <a:xfrm>
            <a:off x="8485816" y="4271530"/>
            <a:ext cx="1861526" cy="2312273"/>
          </a:xfrm>
          <a:prstGeom prst="rect">
            <a:avLst/>
          </a:prstGeom>
        </p:spPr>
      </p:pic>
      <p:pic>
        <p:nvPicPr>
          <p:cNvPr id="7" name="Picture 6">
            <a:extLst>
              <a:ext uri="{FF2B5EF4-FFF2-40B4-BE49-F238E27FC236}">
                <a16:creationId xmlns:a16="http://schemas.microsoft.com/office/drawing/2014/main" id="{A380E831-2B57-0040-37FA-36ED2677E694}"/>
              </a:ext>
            </a:extLst>
          </p:cNvPr>
          <p:cNvPicPr>
            <a:picLocks noChangeAspect="1"/>
          </p:cNvPicPr>
          <p:nvPr/>
        </p:nvPicPr>
        <p:blipFill>
          <a:blip r:embed="rId4"/>
          <a:stretch>
            <a:fillRect/>
          </a:stretch>
        </p:blipFill>
        <p:spPr>
          <a:xfrm>
            <a:off x="4567024" y="4417875"/>
            <a:ext cx="3057952" cy="2019582"/>
          </a:xfrm>
          <a:prstGeom prst="rect">
            <a:avLst/>
          </a:prstGeom>
        </p:spPr>
      </p:pic>
      <p:pic>
        <p:nvPicPr>
          <p:cNvPr id="9" name="Picture 8">
            <a:extLst>
              <a:ext uri="{FF2B5EF4-FFF2-40B4-BE49-F238E27FC236}">
                <a16:creationId xmlns:a16="http://schemas.microsoft.com/office/drawing/2014/main" id="{6DC46E8C-C60B-081A-4288-2E18B5215AEC}"/>
              </a:ext>
            </a:extLst>
          </p:cNvPr>
          <p:cNvPicPr>
            <a:picLocks noChangeAspect="1"/>
          </p:cNvPicPr>
          <p:nvPr/>
        </p:nvPicPr>
        <p:blipFill>
          <a:blip r:embed="rId5"/>
          <a:stretch>
            <a:fillRect/>
          </a:stretch>
        </p:blipFill>
        <p:spPr>
          <a:xfrm>
            <a:off x="1481999" y="4301359"/>
            <a:ext cx="2224185" cy="2224185"/>
          </a:xfrm>
          <a:prstGeom prst="rect">
            <a:avLst/>
          </a:prstGeom>
        </p:spPr>
      </p:pic>
    </p:spTree>
    <p:extLst>
      <p:ext uri="{BB962C8B-B14F-4D97-AF65-F5344CB8AC3E}">
        <p14:creationId xmlns:p14="http://schemas.microsoft.com/office/powerpoint/2010/main" val="17925479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3392-9C41-E98F-E09F-4AC849260B06}"/>
              </a:ext>
            </a:extLst>
          </p:cNvPr>
          <p:cNvSpPr>
            <a:spLocks noGrp="1"/>
          </p:cNvSpPr>
          <p:nvPr>
            <p:ph type="title"/>
          </p:nvPr>
        </p:nvSpPr>
        <p:spPr/>
        <p:txBody>
          <a:bodyPr/>
          <a:lstStyle/>
          <a:p>
            <a:r>
              <a:rPr lang="en-US" dirty="0"/>
              <a:t>Introduction</a:t>
            </a:r>
            <a:endParaRPr lang="en-US"/>
          </a:p>
        </p:txBody>
      </p:sp>
      <p:sp>
        <p:nvSpPr>
          <p:cNvPr id="3" name="Content Placeholder 2">
            <a:extLst>
              <a:ext uri="{FF2B5EF4-FFF2-40B4-BE49-F238E27FC236}">
                <a16:creationId xmlns:a16="http://schemas.microsoft.com/office/drawing/2014/main" id="{FC2CE512-007F-04B8-6C97-6708EFA868A5}"/>
              </a:ext>
            </a:extLst>
          </p:cNvPr>
          <p:cNvSpPr>
            <a:spLocks noGrp="1"/>
          </p:cNvSpPr>
          <p:nvPr>
            <p:ph idx="1"/>
          </p:nvPr>
        </p:nvSpPr>
        <p:spPr/>
        <p:txBody>
          <a:bodyPr>
            <a:normAutofit/>
          </a:bodyPr>
          <a:lstStyle/>
          <a:p>
            <a:r>
              <a:rPr lang="en-US" dirty="0"/>
              <a:t>The name diffusion comes from the property of thermodynamic diffusion</a:t>
            </a:r>
          </a:p>
          <a:p>
            <a:endParaRPr lang="en-US" dirty="0"/>
          </a:p>
          <a:p>
            <a:endParaRPr lang="en-US" dirty="0"/>
          </a:p>
          <a:p>
            <a:endParaRPr lang="en-US" dirty="0"/>
          </a:p>
          <a:p>
            <a:r>
              <a:rPr lang="en-US" dirty="0"/>
              <a:t>In 2020, a paper uncovers a deep connection between diffusion models and score-based generative models </a:t>
            </a:r>
          </a:p>
          <a:p>
            <a:pPr>
              <a:buFont typeface="Wingdings" panose="05000000000000000000" pitchFamily="2" charset="2"/>
              <a:buChar char="Ø"/>
            </a:pPr>
            <a:r>
              <a:rPr lang="en-US" dirty="0"/>
              <a:t>The </a:t>
            </a:r>
            <a:r>
              <a:rPr lang="en-US" b="1" dirty="0"/>
              <a:t>Denoising Diffusion Probabilistic Model </a:t>
            </a:r>
            <a:r>
              <a:rPr lang="en-US" dirty="0"/>
              <a:t>(DDPM)</a:t>
            </a:r>
          </a:p>
          <a:p>
            <a:endParaRPr lang="en-US" dirty="0"/>
          </a:p>
        </p:txBody>
      </p:sp>
      <p:pic>
        <p:nvPicPr>
          <p:cNvPr id="5" name="Picture 4">
            <a:extLst>
              <a:ext uri="{FF2B5EF4-FFF2-40B4-BE49-F238E27FC236}">
                <a16:creationId xmlns:a16="http://schemas.microsoft.com/office/drawing/2014/main" id="{F3A1CB54-B7AE-096E-B6D6-DF7B04B849BD}"/>
              </a:ext>
            </a:extLst>
          </p:cNvPr>
          <p:cNvPicPr>
            <a:picLocks noChangeAspect="1"/>
          </p:cNvPicPr>
          <p:nvPr/>
        </p:nvPicPr>
        <p:blipFill>
          <a:blip r:embed="rId3"/>
          <a:stretch>
            <a:fillRect/>
          </a:stretch>
        </p:blipFill>
        <p:spPr>
          <a:xfrm>
            <a:off x="4195007" y="2694871"/>
            <a:ext cx="3124636" cy="1190791"/>
          </a:xfrm>
          <a:prstGeom prst="rect">
            <a:avLst/>
          </a:prstGeom>
        </p:spPr>
      </p:pic>
    </p:spTree>
    <p:extLst>
      <p:ext uri="{BB962C8B-B14F-4D97-AF65-F5344CB8AC3E}">
        <p14:creationId xmlns:p14="http://schemas.microsoft.com/office/powerpoint/2010/main" val="35837718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46F90-FCEA-953F-649F-C17F6BEC2166}"/>
              </a:ext>
            </a:extLst>
          </p:cNvPr>
          <p:cNvSpPr>
            <a:spLocks noGrp="1"/>
          </p:cNvSpPr>
          <p:nvPr>
            <p:ph type="title"/>
          </p:nvPr>
        </p:nvSpPr>
        <p:spPr/>
        <p:txBody>
          <a:bodyPr/>
          <a:lstStyle/>
          <a:p>
            <a:r>
              <a:rPr lang="en-US"/>
              <a:t>Denoising Diffusion Models (DDM)</a:t>
            </a:r>
          </a:p>
        </p:txBody>
      </p:sp>
      <p:sp>
        <p:nvSpPr>
          <p:cNvPr id="3" name="Content Placeholder 2">
            <a:extLst>
              <a:ext uri="{FF2B5EF4-FFF2-40B4-BE49-F238E27FC236}">
                <a16:creationId xmlns:a16="http://schemas.microsoft.com/office/drawing/2014/main" id="{370C91C9-3A9B-CFDE-FFE9-FB78CF5FD7E0}"/>
              </a:ext>
            </a:extLst>
          </p:cNvPr>
          <p:cNvSpPr>
            <a:spLocks noGrp="1"/>
          </p:cNvSpPr>
          <p:nvPr>
            <p:ph idx="1"/>
          </p:nvPr>
        </p:nvSpPr>
        <p:spPr/>
        <p:txBody>
          <a:bodyPr>
            <a:normAutofit fontScale="92500" lnSpcReduction="10000"/>
          </a:bodyPr>
          <a:lstStyle/>
          <a:p>
            <a:r>
              <a:rPr lang="en-US" dirty="0"/>
              <a:t>We </a:t>
            </a:r>
            <a:r>
              <a:rPr lang="en-US"/>
              <a:t>train a deep learning model to denoise an image over a series of very small steps</a:t>
            </a:r>
          </a:p>
          <a:p>
            <a:pPr marL="457200" lvl="1" indent="0">
              <a:buNone/>
            </a:pPr>
            <a:r>
              <a:rPr lang="en-US" dirty="0"/>
              <a:t>That’s it</a:t>
            </a:r>
          </a:p>
          <a:p>
            <a:pPr marL="457200" lvl="1" indent="0">
              <a:buNone/>
            </a:pPr>
            <a:endParaRPr lang="en-US" dirty="0"/>
          </a:p>
          <a:p>
            <a:r>
              <a:rPr lang="en-US" dirty="0"/>
              <a:t>From </a:t>
            </a:r>
            <a:r>
              <a:rPr lang="en-US"/>
              <a:t>random noise, we </a:t>
            </a:r>
            <a:r>
              <a:rPr lang="en-US" dirty="0"/>
              <a:t>apply </a:t>
            </a:r>
            <a:r>
              <a:rPr lang="en-US"/>
              <a:t>the model until we </a:t>
            </a:r>
            <a:r>
              <a:rPr lang="en-US" dirty="0"/>
              <a:t>see something  </a:t>
            </a:r>
            <a:r>
              <a:rPr lang="en-US"/>
              <a:t>as if it were drawn from the training set</a:t>
            </a:r>
          </a:p>
          <a:p>
            <a:pPr marL="457200" lvl="1" indent="0">
              <a:buNone/>
            </a:pPr>
            <a:r>
              <a:rPr lang="en-US" dirty="0"/>
              <a:t>This </a:t>
            </a:r>
            <a:r>
              <a:rPr lang="en-US"/>
              <a:t>simple concept </a:t>
            </a:r>
            <a:r>
              <a:rPr lang="en-US" dirty="0"/>
              <a:t>actually </a:t>
            </a:r>
            <a:r>
              <a:rPr lang="en-US"/>
              <a:t>works </a:t>
            </a:r>
            <a:r>
              <a:rPr lang="en-US" dirty="0"/>
              <a:t>very </a:t>
            </a:r>
            <a:r>
              <a:rPr lang="en-US"/>
              <a:t>well! </a:t>
            </a:r>
            <a:endParaRPr lang="en-US" dirty="0"/>
          </a:p>
          <a:p>
            <a:endParaRPr lang="en-US" dirty="0"/>
          </a:p>
          <a:p>
            <a:pPr marL="0" indent="0">
              <a:buNone/>
            </a:pPr>
            <a:r>
              <a:rPr lang="en-US" dirty="0"/>
              <a:t>We need to implement:</a:t>
            </a:r>
          </a:p>
          <a:p>
            <a:pPr marL="971550" lvl="1" indent="-514350">
              <a:buFont typeface="+mj-lt"/>
              <a:buAutoNum type="arabicPeriod"/>
            </a:pPr>
            <a:r>
              <a:rPr lang="en-US" dirty="0"/>
              <a:t>The </a:t>
            </a:r>
            <a:r>
              <a:rPr lang="en-US" dirty="0">
                <a:solidFill>
                  <a:srgbClr val="0070C0"/>
                </a:solidFill>
              </a:rPr>
              <a:t>forward</a:t>
            </a:r>
            <a:r>
              <a:rPr lang="en-US"/>
              <a:t> </a:t>
            </a:r>
            <a:r>
              <a:rPr lang="en-US" dirty="0"/>
              <a:t>diffusion process </a:t>
            </a:r>
            <a:r>
              <a:rPr lang="en-US"/>
              <a:t>(noising) </a:t>
            </a:r>
            <a:endParaRPr lang="en-US" dirty="0"/>
          </a:p>
          <a:p>
            <a:pPr marL="971550" lvl="1" indent="-514350">
              <a:buFont typeface="+mj-lt"/>
              <a:buAutoNum type="arabicPeriod"/>
            </a:pPr>
            <a:r>
              <a:rPr lang="en-US" dirty="0"/>
              <a:t>The </a:t>
            </a:r>
            <a:r>
              <a:rPr lang="en-US" dirty="0">
                <a:solidFill>
                  <a:srgbClr val="0070C0"/>
                </a:solidFill>
              </a:rPr>
              <a:t>backward</a:t>
            </a:r>
            <a:r>
              <a:rPr lang="en-US"/>
              <a:t> </a:t>
            </a:r>
            <a:r>
              <a:rPr lang="en-US" dirty="0"/>
              <a:t>diffusion process </a:t>
            </a:r>
            <a:r>
              <a:rPr lang="en-US"/>
              <a:t>(denoising)</a:t>
            </a:r>
            <a:endParaRPr lang="en-US" dirty="0"/>
          </a:p>
        </p:txBody>
      </p:sp>
    </p:spTree>
    <p:extLst>
      <p:ext uri="{BB962C8B-B14F-4D97-AF65-F5344CB8AC3E}">
        <p14:creationId xmlns:p14="http://schemas.microsoft.com/office/powerpoint/2010/main" val="7854896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800E5-CCE5-ABC9-60F9-88E583777BF9}"/>
              </a:ext>
            </a:extLst>
          </p:cNvPr>
          <p:cNvSpPr>
            <a:spLocks noGrp="1"/>
          </p:cNvSpPr>
          <p:nvPr>
            <p:ph type="title"/>
          </p:nvPr>
        </p:nvSpPr>
        <p:spPr/>
        <p:txBody>
          <a:bodyPr/>
          <a:lstStyle/>
          <a:p>
            <a:r>
              <a:rPr lang="en-US"/>
              <a:t>The Flowers Dataset</a:t>
            </a:r>
          </a:p>
        </p:txBody>
      </p:sp>
      <p:sp>
        <p:nvSpPr>
          <p:cNvPr id="3" name="Content Placeholder 2">
            <a:extLst>
              <a:ext uri="{FF2B5EF4-FFF2-40B4-BE49-F238E27FC236}">
                <a16:creationId xmlns:a16="http://schemas.microsoft.com/office/drawing/2014/main" id="{7495AFBB-01FD-6E45-5909-102F7820A042}"/>
              </a:ext>
            </a:extLst>
          </p:cNvPr>
          <p:cNvSpPr>
            <a:spLocks noGrp="1"/>
          </p:cNvSpPr>
          <p:nvPr>
            <p:ph idx="1"/>
          </p:nvPr>
        </p:nvSpPr>
        <p:spPr>
          <a:xfrm>
            <a:off x="838200" y="1825625"/>
            <a:ext cx="6248400" cy="4351338"/>
          </a:xfrm>
        </p:spPr>
        <p:txBody>
          <a:bodyPr>
            <a:normAutofit fontScale="92500"/>
          </a:bodyPr>
          <a:lstStyle/>
          <a:p>
            <a:r>
              <a:rPr lang="en-US"/>
              <a:t>We’ll be using the Oxford 102 Flower </a:t>
            </a:r>
          </a:p>
          <a:p>
            <a:pPr marL="457200" lvl="1" indent="0">
              <a:buNone/>
            </a:pPr>
            <a:r>
              <a:rPr lang="en-US" dirty="0">
                <a:hlinkClick r:id="rId3"/>
              </a:rPr>
              <a:t>Oxford 102 Flower Dataset | Papers With Code</a:t>
            </a:r>
            <a:endParaRPr lang="en-US" dirty="0"/>
          </a:p>
          <a:p>
            <a:pPr marL="457200" lvl="1" indent="0">
              <a:buNone/>
            </a:pPr>
            <a:endParaRPr lang="en-US" dirty="0"/>
          </a:p>
          <a:p>
            <a:pPr marL="457200" lvl="1" indent="0">
              <a:buNone/>
            </a:pPr>
            <a:r>
              <a:rPr lang="en-US"/>
              <a:t>This is a set of over 8,000 color images of a variety of flowers</a:t>
            </a:r>
            <a:endParaRPr lang="en-US" dirty="0"/>
          </a:p>
          <a:p>
            <a:pPr marL="457200" lvl="1" indent="0">
              <a:buNone/>
            </a:pPr>
            <a:endParaRPr lang="en-US" dirty="0"/>
          </a:p>
          <a:p>
            <a:pPr lvl="1">
              <a:buFont typeface="Wingdings" panose="05000000000000000000" pitchFamily="2" charset="2"/>
              <a:buChar char="Ø"/>
            </a:pPr>
            <a:r>
              <a:rPr lang="en-US" dirty="0"/>
              <a:t>We </a:t>
            </a:r>
            <a:r>
              <a:rPr lang="en-US"/>
              <a:t>resize the images to 64 × 64 pixels and scale the pixel values to the range [0, 1</a:t>
            </a:r>
            <a:r>
              <a:rPr lang="en-US" dirty="0"/>
              <a:t>]</a:t>
            </a:r>
          </a:p>
          <a:p>
            <a:endParaRPr lang="en-US"/>
          </a:p>
          <a:p>
            <a:pPr marL="457200" lvl="1" indent="0">
              <a:buNone/>
            </a:pPr>
            <a:r>
              <a:rPr lang="en-US"/>
              <a:t>Now </a:t>
            </a:r>
            <a:r>
              <a:rPr lang="en-US" dirty="0"/>
              <a:t>let’s </a:t>
            </a:r>
            <a:r>
              <a:rPr lang="en-US"/>
              <a:t>add noise to the images using </a:t>
            </a:r>
            <a:r>
              <a:rPr lang="en-US" dirty="0"/>
              <a:t>the </a:t>
            </a:r>
            <a:r>
              <a:rPr lang="en-US"/>
              <a:t>forward diffusion process</a:t>
            </a:r>
            <a:endParaRPr lang="en-US" dirty="0"/>
          </a:p>
          <a:p>
            <a:endParaRPr lang="en-US"/>
          </a:p>
        </p:txBody>
      </p:sp>
      <p:pic>
        <p:nvPicPr>
          <p:cNvPr id="7" name="Picture 6">
            <a:extLst>
              <a:ext uri="{FF2B5EF4-FFF2-40B4-BE49-F238E27FC236}">
                <a16:creationId xmlns:a16="http://schemas.microsoft.com/office/drawing/2014/main" id="{9E24E150-3CC8-2B85-8618-C6E7A86701A1}"/>
              </a:ext>
            </a:extLst>
          </p:cNvPr>
          <p:cNvPicPr>
            <a:picLocks noChangeAspect="1"/>
          </p:cNvPicPr>
          <p:nvPr/>
        </p:nvPicPr>
        <p:blipFill>
          <a:blip r:embed="rId4"/>
          <a:stretch>
            <a:fillRect/>
          </a:stretch>
        </p:blipFill>
        <p:spPr>
          <a:xfrm>
            <a:off x="7192968" y="0"/>
            <a:ext cx="4930432" cy="6858000"/>
          </a:xfrm>
          <a:prstGeom prst="rect">
            <a:avLst/>
          </a:prstGeom>
        </p:spPr>
      </p:pic>
    </p:spTree>
    <p:extLst>
      <p:ext uri="{BB962C8B-B14F-4D97-AF65-F5344CB8AC3E}">
        <p14:creationId xmlns:p14="http://schemas.microsoft.com/office/powerpoint/2010/main" val="19602049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E4DE-C978-6A20-010F-E6E3FBF7E053}"/>
              </a:ext>
            </a:extLst>
          </p:cNvPr>
          <p:cNvSpPr>
            <a:spLocks noGrp="1"/>
          </p:cNvSpPr>
          <p:nvPr>
            <p:ph type="title"/>
          </p:nvPr>
        </p:nvSpPr>
        <p:spPr/>
        <p:txBody>
          <a:bodyPr/>
          <a:lstStyle/>
          <a:p>
            <a:r>
              <a:rPr lang="en-US" sz="4400" b="0" i="0" u="none" strike="noStrike" baseline="0">
                <a:latin typeface="MyriadPro-SemiboldCond"/>
              </a:rPr>
              <a:t>The Forward Diffusion Process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BC01C9-8B8E-8840-A7BE-8B3D7DBFA25A}"/>
                  </a:ext>
                </a:extLst>
              </p:cNvPr>
              <p:cNvSpPr>
                <a:spLocks noGrp="1"/>
              </p:cNvSpPr>
              <p:nvPr>
                <p:ph idx="1"/>
              </p:nvPr>
            </p:nvSpPr>
            <p:spPr/>
            <p:txBody>
              <a:bodyPr/>
              <a:lstStyle/>
              <a:p>
                <a:pPr algn="l"/>
                <a:r>
                  <a:rPr lang="en-US" sz="2200" b="0" i="0" u="none" strike="noStrike" baseline="0" dirty="0">
                    <a:solidFill>
                      <a:schemeClr val="tx1"/>
                    </a:solidFill>
                    <a:latin typeface="Aptos (Body)"/>
                  </a:rPr>
                  <a:t>Suppose we have an </a:t>
                </a:r>
                <a:r>
                  <a:rPr lang="en-US" sz="2200" b="0" i="0" u="none" strike="noStrike" baseline="0" dirty="0">
                    <a:solidFill>
                      <a:srgbClr val="0070C0"/>
                    </a:solidFill>
                    <a:latin typeface="Aptos (Body)"/>
                  </a:rPr>
                  <a:t>image </a:t>
                </a:r>
                <a14:m>
                  <m:oMath xmlns:m="http://schemas.openxmlformats.org/officeDocument/2006/math">
                    <m:sSub>
                      <m:sSubPr>
                        <m:ctrlPr>
                          <a:rPr lang="en-US" sz="2200" b="0" i="1" u="none" strike="noStrike" baseline="0" dirty="0" smtClean="0">
                            <a:solidFill>
                              <a:srgbClr val="0070C0"/>
                            </a:solidFill>
                            <a:latin typeface="Cambria Math" panose="02040503050406030204" pitchFamily="18" charset="0"/>
                          </a:rPr>
                        </m:ctrlPr>
                      </m:sSubPr>
                      <m:e>
                        <m:r>
                          <a:rPr lang="en-US" sz="2200" b="0" i="1" u="none" strike="noStrike" baseline="0" dirty="0" smtClean="0">
                            <a:solidFill>
                              <a:srgbClr val="0070C0"/>
                            </a:solidFill>
                            <a:latin typeface="Cambria Math" panose="02040503050406030204" pitchFamily="18" charset="0"/>
                          </a:rPr>
                          <m:t>𝑥</m:t>
                        </m:r>
                      </m:e>
                      <m:sub>
                        <m:r>
                          <a:rPr lang="en-US" sz="2200" b="0" i="1" u="none" strike="noStrike" baseline="0" dirty="0" smtClean="0">
                            <a:solidFill>
                              <a:srgbClr val="0070C0"/>
                            </a:solidFill>
                            <a:latin typeface="Cambria Math" panose="02040503050406030204" pitchFamily="18" charset="0"/>
                          </a:rPr>
                          <m:t>0</m:t>
                        </m:r>
                      </m:sub>
                    </m:sSub>
                  </m:oMath>
                </a14:m>
                <a:r>
                  <a:rPr lang="en-US" sz="2200" b="0" i="0" u="none" strike="noStrike" baseline="0" dirty="0">
                    <a:solidFill>
                      <a:srgbClr val="0070C0"/>
                    </a:solidFill>
                    <a:latin typeface="Aptos (Body)"/>
                  </a:rPr>
                  <a:t> that we want to corrupt gradually </a:t>
                </a:r>
                <a:r>
                  <a:rPr lang="en-US" sz="2200" b="0" i="0" u="none" strike="noStrike" baseline="0" dirty="0">
                    <a:solidFill>
                      <a:schemeClr val="tx1"/>
                    </a:solidFill>
                    <a:latin typeface="Aptos (Body)"/>
                  </a:rPr>
                  <a:t>over a large number of steps (</a:t>
                </a:r>
                <a14:m>
                  <m:oMath xmlns:m="http://schemas.openxmlformats.org/officeDocument/2006/math">
                    <m:r>
                      <a:rPr lang="en-US" sz="2200" b="0" i="1" u="none" strike="noStrike" baseline="0" smtClean="0">
                        <a:solidFill>
                          <a:schemeClr val="tx1"/>
                        </a:solidFill>
                        <a:latin typeface="Cambria Math" panose="02040503050406030204" pitchFamily="18" charset="0"/>
                      </a:rPr>
                      <m:t>𝑇</m:t>
                    </m:r>
                    <m:r>
                      <a:rPr lang="en-US" sz="2200" b="0" i="1" u="none" strike="noStrike" baseline="0" smtClean="0">
                        <a:solidFill>
                          <a:schemeClr val="tx1"/>
                        </a:solidFill>
                        <a:latin typeface="Cambria Math" panose="02040503050406030204" pitchFamily="18" charset="0"/>
                      </a:rPr>
                      <m:t>=1000)</m:t>
                    </m:r>
                  </m:oMath>
                </a14:m>
                <a:r>
                  <a:rPr lang="en-US" sz="2200" b="0" i="0" u="none" strike="noStrike" baseline="0" dirty="0">
                    <a:solidFill>
                      <a:schemeClr val="tx1"/>
                    </a:solidFill>
                    <a:latin typeface="Aptos (Body)"/>
                  </a:rPr>
                  <a:t>,</a:t>
                </a:r>
                <a:r>
                  <a:rPr lang="en-US" sz="2200" b="0" i="0" u="none" strike="noStrike" dirty="0">
                    <a:solidFill>
                      <a:schemeClr val="tx1"/>
                    </a:solidFill>
                    <a:latin typeface="Aptos (Body)"/>
                  </a:rPr>
                  <a:t> so that </a:t>
                </a:r>
                <a:r>
                  <a:rPr lang="en-US" sz="2200" b="0" i="0" u="none" strike="noStrike" baseline="0" dirty="0">
                    <a:solidFill>
                      <a:schemeClr val="tx1"/>
                    </a:solidFill>
                    <a:latin typeface="Aptos (Body)"/>
                  </a:rPr>
                  <a:t>it is </a:t>
                </a:r>
                <a:r>
                  <a:rPr lang="en-US" sz="2200" b="0" i="0" u="none" strike="noStrike" baseline="0" dirty="0">
                    <a:solidFill>
                      <a:srgbClr val="7030A0"/>
                    </a:solidFill>
                    <a:latin typeface="Aptos (Body)"/>
                  </a:rPr>
                  <a:t>indistinguishable from standard Gaussian noise </a:t>
                </a:r>
              </a:p>
              <a:p>
                <a:pPr marL="457200" lvl="1" indent="0">
                  <a:buNone/>
                </a:pPr>
                <a14:m>
                  <m:oMath xmlns:m="http://schemas.openxmlformats.org/officeDocument/2006/math">
                    <m:sSub>
                      <m:sSubPr>
                        <m:ctrlPr>
                          <a:rPr lang="en-US" sz="1900" b="0" i="1" u="none" strike="noStrike" baseline="0" dirty="0" smtClean="0">
                            <a:solidFill>
                              <a:schemeClr val="tx1"/>
                            </a:solidFill>
                            <a:latin typeface="Cambria Math" panose="02040503050406030204" pitchFamily="18" charset="0"/>
                          </a:rPr>
                        </m:ctrlPr>
                      </m:sSubPr>
                      <m:e>
                        <m:r>
                          <a:rPr lang="en-US" sz="1900" b="0" i="1" u="none" strike="noStrike" baseline="0" dirty="0" smtClean="0">
                            <a:solidFill>
                              <a:schemeClr val="tx1"/>
                            </a:solidFill>
                            <a:latin typeface="Cambria Math" panose="02040503050406030204" pitchFamily="18" charset="0"/>
                          </a:rPr>
                          <m:t>𝑥</m:t>
                        </m:r>
                      </m:e>
                      <m:sub>
                        <m:r>
                          <a:rPr lang="en-US" sz="1900" b="0" i="1" u="none" strike="noStrike" baseline="0" dirty="0" smtClean="0">
                            <a:solidFill>
                              <a:schemeClr val="tx1"/>
                            </a:solidFill>
                            <a:latin typeface="Cambria Math" panose="02040503050406030204" pitchFamily="18" charset="0"/>
                          </a:rPr>
                          <m:t>𝑇</m:t>
                        </m:r>
                      </m:sub>
                    </m:sSub>
                  </m:oMath>
                </a14:m>
                <a:r>
                  <a:rPr lang="en-US" sz="1900" b="0" i="1" u="none" strike="noStrike" baseline="0" dirty="0">
                    <a:solidFill>
                      <a:schemeClr val="tx1"/>
                    </a:solidFill>
                    <a:latin typeface="Aptos (Body)"/>
                  </a:rPr>
                  <a:t> </a:t>
                </a:r>
                <a:r>
                  <a:rPr lang="en-US" sz="1900" b="0" i="0" u="none" strike="noStrike" baseline="0" dirty="0">
                    <a:solidFill>
                      <a:schemeClr val="tx1"/>
                    </a:solidFill>
                    <a:latin typeface="Aptos (Body)"/>
                  </a:rPr>
                  <a:t>should have zero mean and unit variance </a:t>
                </a:r>
              </a:p>
              <a:p>
                <a:pPr algn="l"/>
                <a:endParaRPr lang="en-US" sz="1800">
                  <a:solidFill>
                    <a:schemeClr val="tx1"/>
                  </a:solidFill>
                  <a:latin typeface="Aptos (Body)"/>
                </a:endParaRPr>
              </a:p>
              <a:p>
                <a:pPr algn="l"/>
                <a:r>
                  <a:rPr lang="en-US" sz="2200" b="0" i="0" u="none" strike="noStrike" baseline="0" dirty="0">
                    <a:solidFill>
                      <a:schemeClr val="tx1"/>
                    </a:solidFill>
                    <a:latin typeface="Aptos (Body)"/>
                  </a:rPr>
                  <a:t>We can define a </a:t>
                </a:r>
                <a:r>
                  <a:rPr lang="en-US" sz="2200" b="0" i="0" u="none" strike="noStrike" baseline="0" dirty="0">
                    <a:solidFill>
                      <a:srgbClr val="0070C0"/>
                    </a:solidFill>
                    <a:latin typeface="Aptos (Body)"/>
                  </a:rPr>
                  <a:t>function </a:t>
                </a:r>
                <a:r>
                  <a:rPr lang="en-US" sz="2200" b="0" i="1" u="none" strike="noStrike" baseline="0" dirty="0">
                    <a:solidFill>
                      <a:srgbClr val="0070C0"/>
                    </a:solidFill>
                    <a:latin typeface="Aptos (Body)"/>
                  </a:rPr>
                  <a:t>q </a:t>
                </a:r>
                <a:r>
                  <a:rPr lang="en-US" sz="2200" b="0" i="0" u="none" strike="noStrike" baseline="0" dirty="0">
                    <a:solidFill>
                      <a:srgbClr val="0070C0"/>
                    </a:solidFill>
                    <a:latin typeface="Aptos (Body)"/>
                  </a:rPr>
                  <a:t>that adds a small amount of Gaussian noise </a:t>
                </a:r>
                <a:r>
                  <a:rPr lang="en-US" sz="2200" b="0" i="0" u="none" strike="noStrike" baseline="0" dirty="0">
                    <a:solidFill>
                      <a:schemeClr val="tx1"/>
                    </a:solidFill>
                    <a:latin typeface="Aptos (Body)"/>
                  </a:rPr>
                  <a:t>with variance </a:t>
                </a:r>
                <a14:m>
                  <m:oMath xmlns:m="http://schemas.openxmlformats.org/officeDocument/2006/math">
                    <m:sSub>
                      <m:sSubPr>
                        <m:ctrlPr>
                          <a:rPr lang="en-US" sz="2200" b="0" i="1" u="none" strike="noStrike" baseline="0" dirty="0" smtClean="0">
                            <a:solidFill>
                              <a:schemeClr val="tx1"/>
                            </a:solidFill>
                            <a:latin typeface="Cambria Math" panose="02040503050406030204" pitchFamily="18" charset="0"/>
                          </a:rPr>
                        </m:ctrlPr>
                      </m:sSubPr>
                      <m:e>
                        <m:r>
                          <a:rPr lang="en-US" sz="2200" b="0" i="1" u="none" strike="noStrike" baseline="0" dirty="0" smtClean="0">
                            <a:solidFill>
                              <a:schemeClr val="tx1"/>
                            </a:solidFill>
                            <a:latin typeface="Cambria Math" panose="02040503050406030204" pitchFamily="18" charset="0"/>
                          </a:rPr>
                          <m:t>𝛽</m:t>
                        </m:r>
                      </m:e>
                      <m:sub>
                        <m:r>
                          <a:rPr lang="en-US" sz="2200" b="0" i="1" u="none" strike="noStrike" baseline="0" dirty="0" smtClean="0">
                            <a:solidFill>
                              <a:schemeClr val="tx1"/>
                            </a:solidFill>
                            <a:latin typeface="Cambria Math" panose="02040503050406030204" pitchFamily="18" charset="0"/>
                          </a:rPr>
                          <m:t>𝑡</m:t>
                        </m:r>
                      </m:sub>
                    </m:sSub>
                  </m:oMath>
                </a14:m>
                <a:r>
                  <a:rPr lang="en-US" sz="2200" b="0" i="1" u="none" strike="noStrike" baseline="0" dirty="0">
                    <a:solidFill>
                      <a:schemeClr val="tx1"/>
                    </a:solidFill>
                    <a:latin typeface="Aptos (Body)"/>
                  </a:rPr>
                  <a:t> </a:t>
                </a:r>
                <a:r>
                  <a:rPr lang="en-US" sz="2200" b="0" i="0" u="none" strike="noStrike" baseline="0" dirty="0">
                    <a:solidFill>
                      <a:schemeClr val="tx1"/>
                    </a:solidFill>
                    <a:latin typeface="Aptos (Body)"/>
                  </a:rPr>
                  <a:t>to an image </a:t>
                </a:r>
                <a14:m>
                  <m:oMath xmlns:m="http://schemas.openxmlformats.org/officeDocument/2006/math">
                    <m:sSub>
                      <m:sSubPr>
                        <m:ctrlPr>
                          <a:rPr lang="en-US" sz="2200" b="0" i="1" u="none" strike="noStrike" baseline="0" dirty="0" smtClean="0">
                            <a:solidFill>
                              <a:schemeClr val="tx1"/>
                            </a:solidFill>
                            <a:latin typeface="Cambria Math" panose="02040503050406030204" pitchFamily="18" charset="0"/>
                          </a:rPr>
                        </m:ctrlPr>
                      </m:sSubPr>
                      <m:e>
                        <m:r>
                          <a:rPr lang="en-US" sz="2200" b="0" i="1" u="none" strike="noStrike" baseline="0" dirty="0" smtClean="0">
                            <a:solidFill>
                              <a:schemeClr val="tx1"/>
                            </a:solidFill>
                            <a:latin typeface="Cambria Math" panose="02040503050406030204" pitchFamily="18" charset="0"/>
                          </a:rPr>
                          <m:t>𝑥</m:t>
                        </m:r>
                      </m:e>
                      <m:sub>
                        <m:r>
                          <a:rPr lang="en-US" sz="2200" b="0" i="1" u="none" strike="noStrike" baseline="0" dirty="0" smtClean="0">
                            <a:solidFill>
                              <a:schemeClr val="tx1"/>
                            </a:solidFill>
                            <a:latin typeface="Cambria Math" panose="02040503050406030204" pitchFamily="18" charset="0"/>
                          </a:rPr>
                          <m:t>𝑡</m:t>
                        </m:r>
                        <m:r>
                          <a:rPr lang="en-US" sz="2200" b="0" i="1" u="none" strike="noStrike" baseline="0" dirty="0" smtClean="0">
                            <a:solidFill>
                              <a:schemeClr val="tx1"/>
                            </a:solidFill>
                            <a:latin typeface="Cambria Math" panose="02040503050406030204" pitchFamily="18" charset="0"/>
                          </a:rPr>
                          <m:t> − 1</m:t>
                        </m:r>
                      </m:sub>
                    </m:sSub>
                  </m:oMath>
                </a14:m>
                <a:r>
                  <a:rPr lang="en-US" sz="2200" b="0" i="0" u="none" strike="noStrike" baseline="0" dirty="0">
                    <a:solidFill>
                      <a:schemeClr val="tx1"/>
                    </a:solidFill>
                    <a:latin typeface="Aptos (Body)"/>
                  </a:rPr>
                  <a:t> to generate a new image </a:t>
                </a:r>
                <a14:m>
                  <m:oMath xmlns:m="http://schemas.openxmlformats.org/officeDocument/2006/math">
                    <m:sSub>
                      <m:sSubPr>
                        <m:ctrlPr>
                          <a:rPr lang="en-US" sz="2200" b="0" i="1" u="none" strike="noStrike" baseline="0" smtClean="0">
                            <a:solidFill>
                              <a:schemeClr val="tx1"/>
                            </a:solidFill>
                            <a:latin typeface="Cambria Math" panose="02040503050406030204" pitchFamily="18" charset="0"/>
                          </a:rPr>
                        </m:ctrlPr>
                      </m:sSubPr>
                      <m:e>
                        <m:r>
                          <a:rPr lang="en-US" sz="2200" b="0" i="1" u="none" strike="noStrike" baseline="0" smtClean="0">
                            <a:solidFill>
                              <a:schemeClr val="tx1"/>
                            </a:solidFill>
                            <a:latin typeface="Cambria Math" panose="02040503050406030204" pitchFamily="18" charset="0"/>
                          </a:rPr>
                          <m:t>𝑥</m:t>
                        </m:r>
                      </m:e>
                      <m:sub>
                        <m:r>
                          <a:rPr lang="en-US" sz="2200" b="0" i="1" u="none" strike="noStrike" baseline="0" smtClean="0">
                            <a:solidFill>
                              <a:schemeClr val="tx1"/>
                            </a:solidFill>
                            <a:latin typeface="Cambria Math" panose="02040503050406030204" pitchFamily="18" charset="0"/>
                          </a:rPr>
                          <m:t>𝑡</m:t>
                        </m:r>
                      </m:sub>
                    </m:sSub>
                  </m:oMath>
                </a14:m>
                <a:endParaRPr lang="en-US" sz="2200" b="0" i="0" u="none" strike="noStrike" baseline="0" dirty="0">
                  <a:solidFill>
                    <a:schemeClr val="tx1"/>
                  </a:solidFill>
                  <a:latin typeface="Aptos (Body)"/>
                </a:endParaRPr>
              </a:p>
              <a:p>
                <a:pPr marL="457200" lvl="1" indent="0">
                  <a:buNone/>
                </a:pPr>
                <a:r>
                  <a:rPr lang="en-US" sz="1900" b="0" i="0" u="none" strike="noStrike" baseline="0" dirty="0">
                    <a:solidFill>
                      <a:schemeClr val="tx1"/>
                    </a:solidFill>
                    <a:latin typeface="Aptos (Body)"/>
                  </a:rPr>
                  <a:t>We will generate a sequence of progressively noisier images </a:t>
                </a:r>
                <a14:m>
                  <m:oMath xmlns:m="http://schemas.openxmlformats.org/officeDocument/2006/math">
                    <m:r>
                      <a:rPr lang="en-US" sz="1900" b="0" i="1" u="none" strike="noStrike" baseline="0" dirty="0" smtClean="0">
                        <a:solidFill>
                          <a:schemeClr val="tx1"/>
                        </a:solidFill>
                        <a:latin typeface="Cambria Math" panose="02040503050406030204" pitchFamily="18" charset="0"/>
                      </a:rPr>
                      <m:t>(</m:t>
                    </m:r>
                    <m:sSub>
                      <m:sSubPr>
                        <m:ctrlPr>
                          <a:rPr lang="en-US" sz="1900" b="0" i="1" u="none" strike="noStrike" baseline="0" dirty="0" smtClean="0">
                            <a:solidFill>
                              <a:schemeClr val="tx1"/>
                            </a:solidFill>
                            <a:latin typeface="Cambria Math" panose="02040503050406030204" pitchFamily="18" charset="0"/>
                          </a:rPr>
                        </m:ctrlPr>
                      </m:sSubPr>
                      <m:e>
                        <m:r>
                          <a:rPr lang="en-US" sz="1900" b="0" i="1" u="none" strike="noStrike" baseline="0" dirty="0" smtClean="0">
                            <a:solidFill>
                              <a:schemeClr val="tx1"/>
                            </a:solidFill>
                            <a:latin typeface="Cambria Math" panose="02040503050406030204" pitchFamily="18" charset="0"/>
                          </a:rPr>
                          <m:t>𝑥</m:t>
                        </m:r>
                      </m:e>
                      <m:sub>
                        <m:r>
                          <a:rPr lang="en-US" sz="1900" b="0" i="1" u="none" strike="noStrike" baseline="0" dirty="0" smtClean="0">
                            <a:solidFill>
                              <a:schemeClr val="tx1"/>
                            </a:solidFill>
                            <a:latin typeface="Cambria Math" panose="02040503050406030204" pitchFamily="18" charset="0"/>
                          </a:rPr>
                          <m:t>0</m:t>
                        </m:r>
                      </m:sub>
                    </m:sSub>
                    <m:r>
                      <a:rPr lang="en-US" sz="1900" b="0" i="1" u="none" strike="noStrike" baseline="0" dirty="0" smtClean="0">
                        <a:solidFill>
                          <a:schemeClr val="tx1"/>
                        </a:solidFill>
                        <a:latin typeface="Cambria Math" panose="02040503050406030204" pitchFamily="18" charset="0"/>
                      </a:rPr>
                      <m:t>, …, </m:t>
                    </m:r>
                    <m:sSub>
                      <m:sSubPr>
                        <m:ctrlPr>
                          <a:rPr lang="en-US" sz="1900" b="0" i="1" u="none" strike="noStrike" baseline="0" dirty="0" err="1" smtClean="0">
                            <a:solidFill>
                              <a:schemeClr val="tx1"/>
                            </a:solidFill>
                            <a:latin typeface="Cambria Math" panose="02040503050406030204" pitchFamily="18" charset="0"/>
                          </a:rPr>
                        </m:ctrlPr>
                      </m:sSubPr>
                      <m:e>
                        <m:r>
                          <a:rPr lang="en-US" sz="1900" b="0" i="1" u="none" strike="noStrike" baseline="0" dirty="0" err="1" smtClean="0">
                            <a:solidFill>
                              <a:schemeClr val="tx1"/>
                            </a:solidFill>
                            <a:latin typeface="Cambria Math" panose="02040503050406030204" pitchFamily="18" charset="0"/>
                          </a:rPr>
                          <m:t>𝑥</m:t>
                        </m:r>
                      </m:e>
                      <m:sub>
                        <m:r>
                          <a:rPr lang="en-US" sz="1900" b="0" i="1" u="none" strike="noStrike" baseline="0" dirty="0" err="1" smtClean="0">
                            <a:solidFill>
                              <a:schemeClr val="tx1"/>
                            </a:solidFill>
                            <a:latin typeface="Cambria Math" panose="02040503050406030204" pitchFamily="18" charset="0"/>
                          </a:rPr>
                          <m:t>𝑇</m:t>
                        </m:r>
                      </m:sub>
                    </m:sSub>
                    <m:r>
                      <a:rPr lang="en-US" sz="1900" b="0" i="1" u="none" strike="noStrike" baseline="0" dirty="0" smtClean="0">
                        <a:solidFill>
                          <a:schemeClr val="tx1"/>
                        </a:solidFill>
                        <a:latin typeface="Cambria Math" panose="02040503050406030204" pitchFamily="18" charset="0"/>
                      </a:rPr>
                      <m:t>)</m:t>
                    </m:r>
                  </m:oMath>
                </a14:m>
                <a:endParaRPr lang="en-US" sz="1900" dirty="0">
                  <a:solidFill>
                    <a:schemeClr val="tx1"/>
                  </a:solidFill>
                  <a:latin typeface="Aptos (Body)"/>
                </a:endParaRPr>
              </a:p>
            </p:txBody>
          </p:sp>
        </mc:Choice>
        <mc:Fallback xmlns="">
          <p:sp>
            <p:nvSpPr>
              <p:cNvPr id="3" name="Content Placeholder 2">
                <a:extLst>
                  <a:ext uri="{FF2B5EF4-FFF2-40B4-BE49-F238E27FC236}">
                    <a16:creationId xmlns:a16="http://schemas.microsoft.com/office/drawing/2014/main" id="{70BC01C9-8B8E-8840-A7BE-8B3D7DBFA25A}"/>
                  </a:ext>
                </a:extLst>
              </p:cNvPr>
              <p:cNvSpPr>
                <a:spLocks noGrp="1" noRot="1" noChangeAspect="1" noMove="1" noResize="1" noEditPoints="1" noAdjustHandles="1" noChangeArrowheads="1" noChangeShapeType="1" noTextEdit="1"/>
              </p:cNvSpPr>
              <p:nvPr>
                <p:ph idx="1"/>
              </p:nvPr>
            </p:nvSpPr>
            <p:spPr>
              <a:blipFill>
                <a:blip r:embed="rId2"/>
                <a:stretch>
                  <a:fillRect l="-696" t="-1541" r="-4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F46DE51-5DD6-9A68-63E3-4F71A5DDB36D}"/>
              </a:ext>
            </a:extLst>
          </p:cNvPr>
          <p:cNvPicPr>
            <a:picLocks noChangeAspect="1"/>
          </p:cNvPicPr>
          <p:nvPr/>
        </p:nvPicPr>
        <p:blipFill>
          <a:blip r:embed="rId3"/>
          <a:stretch>
            <a:fillRect/>
          </a:stretch>
        </p:blipFill>
        <p:spPr>
          <a:xfrm>
            <a:off x="2853210" y="4704643"/>
            <a:ext cx="6744641" cy="1305107"/>
          </a:xfrm>
          <a:prstGeom prst="rect">
            <a:avLst/>
          </a:prstGeom>
        </p:spPr>
      </p:pic>
    </p:spTree>
    <p:extLst>
      <p:ext uri="{BB962C8B-B14F-4D97-AF65-F5344CB8AC3E}">
        <p14:creationId xmlns:p14="http://schemas.microsoft.com/office/powerpoint/2010/main" val="41640560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A7CC-6504-C41B-6DDD-EFD16C8ABC45}"/>
              </a:ext>
            </a:extLst>
          </p:cNvPr>
          <p:cNvSpPr>
            <a:spLocks noGrp="1"/>
          </p:cNvSpPr>
          <p:nvPr>
            <p:ph type="title"/>
          </p:nvPr>
        </p:nvSpPr>
        <p:spPr/>
        <p:txBody>
          <a:bodyPr/>
          <a:lstStyle/>
          <a:p>
            <a:r>
              <a:rPr lang="en-US" sz="4400" b="0" i="0" u="none" strike="noStrike" baseline="0" dirty="0">
                <a:latin typeface="MyriadPro-SemiboldCond"/>
              </a:rPr>
              <a:t>The Forward Diffusion Process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745947-2410-CE8D-FADE-6F8F37291D7F}"/>
                  </a:ext>
                </a:extLst>
              </p:cNvPr>
              <p:cNvSpPr>
                <a:spLocks noGrp="1"/>
              </p:cNvSpPr>
              <p:nvPr>
                <p:ph idx="1"/>
              </p:nvPr>
            </p:nvSpPr>
            <p:spPr>
              <a:xfrm>
                <a:off x="838200" y="1825625"/>
                <a:ext cx="10515600" cy="466725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𝑞</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𝑡</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𝑡</m:t>
                              </m:r>
                              <m:r>
                                <a:rPr lang="en-US" sz="2200" b="0" i="1" smtClean="0">
                                  <a:latin typeface="Cambria Math" panose="02040503050406030204" pitchFamily="18" charset="0"/>
                                </a:rPr>
                                <m:t>−1</m:t>
                              </m:r>
                            </m:sub>
                          </m:sSub>
                        </m:e>
                      </m:d>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𝒩</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𝑥</m:t>
                          </m:r>
                        </m:e>
                        <m:sub>
                          <m:r>
                            <a:rPr lang="en-US" sz="2200" b="0" i="1" smtClean="0">
                              <a:latin typeface="Cambria Math" panose="02040503050406030204" pitchFamily="18" charset="0"/>
                              <a:ea typeface="Cambria Math" panose="02040503050406030204" pitchFamily="18" charset="0"/>
                            </a:rPr>
                            <m:t>𝑡</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solidFill>
                                <a:srgbClr val="0070C0"/>
                              </a:solidFill>
                              <a:latin typeface="Cambria Math" panose="02040503050406030204" pitchFamily="18" charset="0"/>
                              <a:ea typeface="Cambria Math" panose="02040503050406030204" pitchFamily="18" charset="0"/>
                            </a:rPr>
                          </m:ctrlPr>
                        </m:sSubPr>
                        <m:e>
                          <m:r>
                            <a:rPr lang="en-US" sz="2200" b="0" i="1" smtClean="0">
                              <a:solidFill>
                                <a:srgbClr val="0070C0"/>
                              </a:solidFill>
                              <a:latin typeface="Cambria Math" panose="02040503050406030204" pitchFamily="18" charset="0"/>
                              <a:ea typeface="Cambria Math" panose="02040503050406030204" pitchFamily="18" charset="0"/>
                            </a:rPr>
                            <m:t>𝜇</m:t>
                          </m:r>
                        </m:e>
                        <m:sub>
                          <m:r>
                            <a:rPr lang="en-US" sz="2200" b="0" i="1" smtClean="0">
                              <a:solidFill>
                                <a:srgbClr val="0070C0"/>
                              </a:solidFill>
                              <a:latin typeface="Cambria Math" panose="02040503050406030204" pitchFamily="18" charset="0"/>
                              <a:ea typeface="Cambria Math" panose="02040503050406030204" pitchFamily="18" charset="0"/>
                            </a:rPr>
                            <m:t>𝑡</m:t>
                          </m:r>
                        </m:sub>
                      </m:sSub>
                      <m:r>
                        <a:rPr lang="en-US" sz="2200" b="0" i="1" smtClean="0">
                          <a:latin typeface="Cambria Math" panose="02040503050406030204" pitchFamily="18" charset="0"/>
                          <a:ea typeface="Cambria Math" panose="02040503050406030204" pitchFamily="18" charset="0"/>
                        </a:rPr>
                        <m:t>,</m:t>
                      </m:r>
                      <m:sSubSup>
                        <m:sSubSupPr>
                          <m:ctrlPr>
                            <a:rPr lang="en-US" sz="2200" b="0" i="1" smtClean="0">
                              <a:solidFill>
                                <a:srgbClr val="7030A0"/>
                              </a:solidFill>
                              <a:latin typeface="Cambria Math" panose="02040503050406030204" pitchFamily="18" charset="0"/>
                              <a:ea typeface="Cambria Math" panose="02040503050406030204" pitchFamily="18" charset="0"/>
                            </a:rPr>
                          </m:ctrlPr>
                        </m:sSubSupPr>
                        <m:e>
                          <m:r>
                            <a:rPr lang="en-US" sz="2200" b="0" i="1" smtClean="0">
                              <a:solidFill>
                                <a:srgbClr val="7030A0"/>
                              </a:solidFill>
                              <a:latin typeface="Cambria Math" panose="02040503050406030204" pitchFamily="18" charset="0"/>
                              <a:ea typeface="Cambria Math" panose="02040503050406030204" pitchFamily="18" charset="0"/>
                            </a:rPr>
                            <m:t>𝜎</m:t>
                          </m:r>
                        </m:e>
                        <m:sub>
                          <m:r>
                            <m:rPr>
                              <m:sty m:val="p"/>
                            </m:rPr>
                            <a:rPr lang="en-US" sz="2200" b="0" i="0" smtClean="0">
                              <a:solidFill>
                                <a:srgbClr val="7030A0"/>
                              </a:solidFill>
                              <a:latin typeface="Cambria Math" panose="02040503050406030204" pitchFamily="18" charset="0"/>
                              <a:ea typeface="Cambria Math" panose="02040503050406030204" pitchFamily="18" charset="0"/>
                            </a:rPr>
                            <m:t>t</m:t>
                          </m:r>
                        </m:sub>
                        <m:sup>
                          <m:r>
                            <a:rPr lang="en-US" sz="2200" b="0" i="1" smtClean="0">
                              <a:solidFill>
                                <a:srgbClr val="7030A0"/>
                              </a:solidFill>
                              <a:latin typeface="Cambria Math" panose="02040503050406030204" pitchFamily="18" charset="0"/>
                              <a:ea typeface="Cambria Math" panose="02040503050406030204" pitchFamily="18" charset="0"/>
                            </a:rPr>
                            <m:t>2</m:t>
                          </m:r>
                        </m:sup>
                      </m:sSubSup>
                      <m:r>
                        <a:rPr lang="en-US" sz="2200" b="0" i="0" smtClean="0">
                          <a:latin typeface="Cambria Math" panose="02040503050406030204" pitchFamily="18" charset="0"/>
                          <a:ea typeface="Cambria Math" panose="02040503050406030204" pitchFamily="18" charset="0"/>
                        </a:rPr>
                        <m:t>)</m:t>
                      </m:r>
                    </m:oMath>
                  </m:oMathPara>
                </a14:m>
                <a:endParaRPr lang="en-US" sz="2200" dirty="0"/>
              </a:p>
              <a:p>
                <a:pPr algn="l"/>
                <a:endParaRPr lang="en-US" sz="1800" b="0" i="0" u="none" strike="noStrike" baseline="0" dirty="0">
                  <a:latin typeface="Aptos (Body)"/>
                </a:endParaRPr>
              </a:p>
              <a:p>
                <a:r>
                  <a:rPr lang="en-US" sz="1800" dirty="0"/>
                  <a:t>We generate noise from a Normal distribution with given mean and variance</a:t>
                </a:r>
              </a:p>
              <a:p>
                <a:endParaRPr lang="en-US" sz="1800" dirty="0"/>
              </a:p>
              <a:p>
                <a:r>
                  <a:rPr lang="en-US" sz="1800" dirty="0">
                    <a:solidFill>
                      <a:srgbClr val="242424"/>
                    </a:solidFill>
                    <a:highlight>
                      <a:srgbClr val="FFFFFF"/>
                    </a:highlight>
                    <a:latin typeface="Aptos (Body)"/>
                  </a:rPr>
                  <a:t>The </a:t>
                </a:r>
                <a:r>
                  <a:rPr lang="en-US" sz="1800" b="1" dirty="0">
                    <a:solidFill>
                      <a:srgbClr val="242424"/>
                    </a:solidFill>
                    <a:highlight>
                      <a:srgbClr val="FFFFFF"/>
                    </a:highlight>
                    <a:latin typeface="Aptos (Body)"/>
                  </a:rPr>
                  <a:t>conditional probability distribution </a:t>
                </a:r>
                <a14:m>
                  <m:oMath xmlns:m="http://schemas.openxmlformats.org/officeDocument/2006/math">
                    <m:r>
                      <a:rPr lang="en-US" sz="1800" i="1" smtClean="0">
                        <a:solidFill>
                          <a:schemeClr val="tx1"/>
                        </a:solidFill>
                        <a:highlight>
                          <a:srgbClr val="FFFFFF"/>
                        </a:highlight>
                        <a:latin typeface="Cambria Math" panose="02040503050406030204" pitchFamily="18" charset="0"/>
                      </a:rPr>
                      <m:t>𝑞</m:t>
                    </m:r>
                    <m:r>
                      <a:rPr lang="en-US" sz="1800" i="1" smtClean="0">
                        <a:solidFill>
                          <a:schemeClr val="tx1"/>
                        </a:solidFill>
                        <a:highlight>
                          <a:srgbClr val="FFFFFF"/>
                        </a:highlight>
                        <a:latin typeface="Cambria Math" panose="02040503050406030204" pitchFamily="18" charset="0"/>
                      </a:rPr>
                      <m:t>(</m:t>
                    </m:r>
                    <m:sSub>
                      <m:sSubPr>
                        <m:ctrlPr>
                          <a:rPr lang="en-US" sz="1800" i="1">
                            <a:solidFill>
                              <a:schemeClr val="tx1"/>
                            </a:solidFill>
                            <a:highlight>
                              <a:srgbClr val="FFFFFF"/>
                            </a:highlight>
                            <a:latin typeface="Cambria Math" panose="02040503050406030204" pitchFamily="18" charset="0"/>
                          </a:rPr>
                        </m:ctrlPr>
                      </m:sSubPr>
                      <m:e>
                        <m:r>
                          <a:rPr lang="en-US" sz="1800" i="1">
                            <a:solidFill>
                              <a:schemeClr val="tx1"/>
                            </a:solidFill>
                            <a:highlight>
                              <a:srgbClr val="FFFFFF"/>
                            </a:highlight>
                            <a:latin typeface="Cambria Math" panose="02040503050406030204" pitchFamily="18" charset="0"/>
                          </a:rPr>
                          <m:t>𝑥</m:t>
                        </m:r>
                      </m:e>
                      <m:sub>
                        <m:r>
                          <a:rPr lang="en-US" sz="1800" i="1">
                            <a:solidFill>
                              <a:schemeClr val="tx1"/>
                            </a:solidFill>
                            <a:highlight>
                              <a:srgbClr val="FFFFFF"/>
                            </a:highlight>
                            <a:latin typeface="Cambria Math" panose="02040503050406030204" pitchFamily="18" charset="0"/>
                          </a:rPr>
                          <m:t>𝑡</m:t>
                        </m:r>
                      </m:sub>
                    </m:sSub>
                    <m:r>
                      <a:rPr lang="en-US" sz="1800" i="1">
                        <a:solidFill>
                          <a:schemeClr val="tx1"/>
                        </a:solidFill>
                        <a:highlight>
                          <a:srgbClr val="FFFFFF"/>
                        </a:highlight>
                        <a:latin typeface="Cambria Math" panose="02040503050406030204" pitchFamily="18" charset="0"/>
                      </a:rPr>
                      <m:t>|</m:t>
                    </m:r>
                    <m:sSub>
                      <m:sSubPr>
                        <m:ctrlPr>
                          <a:rPr lang="en-US" sz="1800" i="1">
                            <a:solidFill>
                              <a:schemeClr val="tx1"/>
                            </a:solidFill>
                            <a:highlight>
                              <a:srgbClr val="FFFFFF"/>
                            </a:highlight>
                            <a:latin typeface="Cambria Math" panose="02040503050406030204" pitchFamily="18" charset="0"/>
                          </a:rPr>
                        </m:ctrlPr>
                      </m:sSubPr>
                      <m:e>
                        <m:r>
                          <a:rPr lang="en-US" sz="1800" i="1">
                            <a:solidFill>
                              <a:schemeClr val="tx1"/>
                            </a:solidFill>
                            <a:highlight>
                              <a:srgbClr val="FFFFFF"/>
                            </a:highlight>
                            <a:latin typeface="Cambria Math" panose="02040503050406030204" pitchFamily="18" charset="0"/>
                          </a:rPr>
                          <m:t>𝑥</m:t>
                        </m:r>
                      </m:e>
                      <m:sub>
                        <m:r>
                          <a:rPr lang="en-US" sz="1800" i="1">
                            <a:solidFill>
                              <a:schemeClr val="tx1"/>
                            </a:solidFill>
                            <a:highlight>
                              <a:srgbClr val="FFFFFF"/>
                            </a:highlight>
                            <a:latin typeface="Cambria Math" panose="02040503050406030204" pitchFamily="18" charset="0"/>
                          </a:rPr>
                          <m:t>𝑡</m:t>
                        </m:r>
                        <m:r>
                          <a:rPr lang="en-US" sz="1800" i="1">
                            <a:solidFill>
                              <a:schemeClr val="tx1"/>
                            </a:solidFill>
                            <a:highlight>
                              <a:srgbClr val="FFFFFF"/>
                            </a:highlight>
                            <a:latin typeface="Cambria Math" panose="02040503050406030204" pitchFamily="18" charset="0"/>
                          </a:rPr>
                          <m:t>−1</m:t>
                        </m:r>
                      </m:sub>
                    </m:sSub>
                    <m:r>
                      <a:rPr lang="en-US" sz="1800" i="1">
                        <a:solidFill>
                          <a:schemeClr val="tx1"/>
                        </a:solidFill>
                        <a:highlight>
                          <a:srgbClr val="FFFFFF"/>
                        </a:highlight>
                        <a:latin typeface="Cambria Math" panose="02040503050406030204" pitchFamily="18" charset="0"/>
                      </a:rPr>
                      <m:t>)</m:t>
                    </m:r>
                  </m:oMath>
                </a14:m>
                <a:r>
                  <a:rPr lang="en-US" sz="1800" dirty="0">
                    <a:solidFill>
                      <a:schemeClr val="tx1"/>
                    </a:solidFill>
                    <a:highlight>
                      <a:srgbClr val="FFFFFF"/>
                    </a:highlight>
                    <a:latin typeface="Aptos (Body)"/>
                  </a:rPr>
                  <a:t> </a:t>
                </a:r>
                <a:r>
                  <a:rPr lang="en-US" sz="1800" dirty="0">
                    <a:solidFill>
                      <a:srgbClr val="242424"/>
                    </a:solidFill>
                    <a:highlight>
                      <a:srgbClr val="FFFFFF"/>
                    </a:highlight>
                    <a:latin typeface="Aptos (Body)"/>
                  </a:rPr>
                  <a:t>describes how </a:t>
                </a:r>
                <a14:m>
                  <m:oMath xmlns:m="http://schemas.openxmlformats.org/officeDocument/2006/math">
                    <m:sSub>
                      <m:sSubPr>
                        <m:ctrlPr>
                          <a:rPr lang="en-US" sz="1800" i="1" dirty="0" smtClean="0">
                            <a:solidFill>
                              <a:srgbClr val="0070C0"/>
                            </a:solidFill>
                            <a:highlight>
                              <a:srgbClr val="FFFFFF"/>
                            </a:highlight>
                            <a:latin typeface="Cambria Math" panose="02040503050406030204" pitchFamily="18" charset="0"/>
                          </a:rPr>
                        </m:ctrlPr>
                      </m:sSubPr>
                      <m:e>
                        <m:r>
                          <a:rPr lang="en-US" sz="1800" i="1" dirty="0">
                            <a:solidFill>
                              <a:srgbClr val="0070C0"/>
                            </a:solidFill>
                            <a:highlight>
                              <a:srgbClr val="FFFFFF"/>
                            </a:highlight>
                            <a:latin typeface="Cambria Math" panose="02040503050406030204" pitchFamily="18" charset="0"/>
                          </a:rPr>
                          <m:t>𝑥</m:t>
                        </m:r>
                      </m:e>
                      <m:sub>
                        <m:r>
                          <a:rPr lang="en-US" sz="1800" i="1" dirty="0">
                            <a:solidFill>
                              <a:srgbClr val="0070C0"/>
                            </a:solidFill>
                            <a:highlight>
                              <a:srgbClr val="FFFFFF"/>
                            </a:highlight>
                            <a:latin typeface="Cambria Math" panose="02040503050406030204" pitchFamily="18" charset="0"/>
                          </a:rPr>
                          <m:t>𝑡</m:t>
                        </m:r>
                      </m:sub>
                    </m:sSub>
                  </m:oMath>
                </a14:m>
                <a:r>
                  <a:rPr lang="en-US" sz="1800" dirty="0">
                    <a:solidFill>
                      <a:srgbClr val="0070C0"/>
                    </a:solidFill>
                    <a:highlight>
                      <a:srgbClr val="FFFFFF"/>
                    </a:highlight>
                    <a:latin typeface="Aptos (Body)"/>
                  </a:rPr>
                  <a:t> (the image at time </a:t>
                </a:r>
                <a14:m>
                  <m:oMath xmlns:m="http://schemas.openxmlformats.org/officeDocument/2006/math">
                    <m:r>
                      <a:rPr lang="en-US" sz="1800" i="1" dirty="0">
                        <a:solidFill>
                          <a:srgbClr val="0070C0"/>
                        </a:solidFill>
                        <a:highlight>
                          <a:srgbClr val="FFFFFF"/>
                        </a:highlight>
                        <a:latin typeface="Cambria Math" panose="02040503050406030204" pitchFamily="18" charset="0"/>
                      </a:rPr>
                      <m:t>𝑡</m:t>
                    </m:r>
                  </m:oMath>
                </a14:m>
                <a:r>
                  <a:rPr lang="en-US" sz="1800" dirty="0">
                    <a:solidFill>
                      <a:srgbClr val="0070C0"/>
                    </a:solidFill>
                    <a:highlight>
                      <a:srgbClr val="FFFFFF"/>
                    </a:highlight>
                    <a:latin typeface="Aptos (Body)"/>
                  </a:rPr>
                  <a:t>) depends on </a:t>
                </a:r>
                <a14:m>
                  <m:oMath xmlns:m="http://schemas.openxmlformats.org/officeDocument/2006/math">
                    <m:sSub>
                      <m:sSubPr>
                        <m:ctrlPr>
                          <a:rPr lang="en-US" sz="1800" i="1">
                            <a:solidFill>
                              <a:srgbClr val="0070C0"/>
                            </a:solidFill>
                            <a:highlight>
                              <a:srgbClr val="FFFFFF"/>
                            </a:highlight>
                            <a:latin typeface="Cambria Math" panose="02040503050406030204" pitchFamily="18" charset="0"/>
                          </a:rPr>
                        </m:ctrlPr>
                      </m:sSubPr>
                      <m:e>
                        <m:r>
                          <a:rPr lang="en-US" sz="1800" i="1">
                            <a:solidFill>
                              <a:srgbClr val="0070C0"/>
                            </a:solidFill>
                            <a:highlight>
                              <a:srgbClr val="FFFFFF"/>
                            </a:highlight>
                            <a:latin typeface="Cambria Math" panose="02040503050406030204" pitchFamily="18" charset="0"/>
                          </a:rPr>
                          <m:t>𝑥</m:t>
                        </m:r>
                      </m:e>
                      <m:sub>
                        <m:r>
                          <a:rPr lang="en-US" sz="1800" i="1">
                            <a:solidFill>
                              <a:srgbClr val="0070C0"/>
                            </a:solidFill>
                            <a:highlight>
                              <a:srgbClr val="FFFFFF"/>
                            </a:highlight>
                            <a:latin typeface="Cambria Math" panose="02040503050406030204" pitchFamily="18" charset="0"/>
                          </a:rPr>
                          <m:t>𝑡</m:t>
                        </m:r>
                        <m:r>
                          <a:rPr lang="en-US" sz="1800" i="1">
                            <a:solidFill>
                              <a:srgbClr val="0070C0"/>
                            </a:solidFill>
                            <a:highlight>
                              <a:srgbClr val="FFFFFF"/>
                            </a:highlight>
                            <a:latin typeface="Cambria Math" panose="02040503050406030204" pitchFamily="18" charset="0"/>
                          </a:rPr>
                          <m:t>−1</m:t>
                        </m:r>
                      </m:sub>
                    </m:sSub>
                  </m:oMath>
                </a14:m>
                <a:r>
                  <a:rPr lang="en-US" sz="1800" dirty="0">
                    <a:solidFill>
                      <a:srgbClr val="0070C0"/>
                    </a:solidFill>
                    <a:highlight>
                      <a:srgbClr val="FFFFFF"/>
                    </a:highlight>
                    <a:latin typeface="Aptos (Body)"/>
                  </a:rPr>
                  <a:t> (the image at the previous step)</a:t>
                </a:r>
                <a:endParaRPr lang="en-US" sz="1800" dirty="0">
                  <a:solidFill>
                    <a:srgbClr val="0070C0"/>
                  </a:solidFill>
                  <a:latin typeface="Aptos (Body)"/>
                </a:endParaRPr>
              </a:p>
              <a:p>
                <a:endParaRPr lang="en-US" sz="1800" dirty="0"/>
              </a:p>
              <a:p>
                <a:pPr algn="l"/>
                <a:endParaRPr lang="en-US" sz="1800" b="0" i="0" u="none" strike="noStrike" baseline="0" dirty="0">
                  <a:latin typeface="Aptos (Body)"/>
                </a:endParaRPr>
              </a:p>
            </p:txBody>
          </p:sp>
        </mc:Choice>
        <mc:Fallback xmlns="">
          <p:sp>
            <p:nvSpPr>
              <p:cNvPr id="3" name="Content Placeholder 2">
                <a:extLst>
                  <a:ext uri="{FF2B5EF4-FFF2-40B4-BE49-F238E27FC236}">
                    <a16:creationId xmlns:a16="http://schemas.microsoft.com/office/drawing/2014/main" id="{68745947-2410-CE8D-FADE-6F8F37291D7F}"/>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406"/>
                </a:stretch>
              </a:blipFill>
            </p:spPr>
            <p:txBody>
              <a:bodyPr/>
              <a:lstStyle/>
              <a:p>
                <a:r>
                  <a:rPr lang="en-US">
                    <a:noFill/>
                  </a:rPr>
                  <a:t> </a:t>
                </a:r>
              </a:p>
            </p:txBody>
          </p:sp>
        </mc:Fallback>
      </mc:AlternateContent>
    </p:spTree>
    <p:extLst>
      <p:ext uri="{BB962C8B-B14F-4D97-AF65-F5344CB8AC3E}">
        <p14:creationId xmlns:p14="http://schemas.microsoft.com/office/powerpoint/2010/main" val="5487633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A7CC-6504-C41B-6DDD-EFD16C8ABC45}"/>
              </a:ext>
            </a:extLst>
          </p:cNvPr>
          <p:cNvSpPr>
            <a:spLocks noGrp="1"/>
          </p:cNvSpPr>
          <p:nvPr>
            <p:ph type="title"/>
          </p:nvPr>
        </p:nvSpPr>
        <p:spPr/>
        <p:txBody>
          <a:bodyPr/>
          <a:lstStyle/>
          <a:p>
            <a:r>
              <a:rPr lang="en-US" sz="4400" b="0" i="0" u="none" strike="noStrike" baseline="0" dirty="0">
                <a:latin typeface="MyriadPro-SemiboldCond"/>
              </a:rPr>
              <a:t>The Forward Diffusion Process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745947-2410-CE8D-FADE-6F8F37291D7F}"/>
                  </a:ext>
                </a:extLst>
              </p:cNvPr>
              <p:cNvSpPr>
                <a:spLocks noGrp="1"/>
              </p:cNvSpPr>
              <p:nvPr>
                <p:ph idx="1"/>
              </p:nvPr>
            </p:nvSpPr>
            <p:spPr>
              <a:xfrm>
                <a:off x="838200" y="1825625"/>
                <a:ext cx="10515600" cy="4667250"/>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solidFill>
                                <a:srgbClr val="0070C0"/>
                              </a:solidFill>
                              <a:latin typeface="Cambria Math" panose="02040503050406030204" pitchFamily="18" charset="0"/>
                              <a:ea typeface="Cambria Math" panose="02040503050406030204" pitchFamily="18" charset="0"/>
                            </a:rPr>
                          </m:ctrlPr>
                        </m:sSubPr>
                        <m:e>
                          <m:r>
                            <a:rPr lang="en-US" b="0" i="1" smtClean="0">
                              <a:solidFill>
                                <a:srgbClr val="0070C0"/>
                              </a:solidFill>
                              <a:latin typeface="Cambria Math" panose="02040503050406030204" pitchFamily="18" charset="0"/>
                              <a:ea typeface="Cambria Math" panose="02040503050406030204" pitchFamily="18" charset="0"/>
                            </a:rPr>
                            <m:t>𝜇</m:t>
                          </m:r>
                        </m:e>
                        <m:sub>
                          <m:r>
                            <a:rPr lang="en-US" b="0" i="1" smtClean="0">
                              <a:solidFill>
                                <a:srgbClr val="0070C0"/>
                              </a:solidFill>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Sup>
                        <m:sSubSupPr>
                          <m:ctrlPr>
                            <a:rPr lang="en-US" b="0" i="1" smtClean="0">
                              <a:solidFill>
                                <a:srgbClr val="7030A0"/>
                              </a:solidFill>
                              <a:latin typeface="Cambria Math" panose="02040503050406030204" pitchFamily="18" charset="0"/>
                              <a:ea typeface="Cambria Math" panose="02040503050406030204" pitchFamily="18" charset="0"/>
                            </a:rPr>
                          </m:ctrlPr>
                        </m:sSubSupPr>
                        <m:e>
                          <m:r>
                            <a:rPr lang="en-US" b="0" i="1" smtClean="0">
                              <a:solidFill>
                                <a:srgbClr val="7030A0"/>
                              </a:solidFill>
                              <a:latin typeface="Cambria Math" panose="02040503050406030204" pitchFamily="18" charset="0"/>
                              <a:ea typeface="Cambria Math" panose="02040503050406030204" pitchFamily="18" charset="0"/>
                            </a:rPr>
                            <m:t>𝜎</m:t>
                          </m:r>
                        </m:e>
                        <m:sub>
                          <m:r>
                            <m:rPr>
                              <m:sty m:val="p"/>
                            </m:rPr>
                            <a:rPr lang="en-US" b="0" i="0" smtClean="0">
                              <a:solidFill>
                                <a:srgbClr val="7030A0"/>
                              </a:solidFill>
                              <a:latin typeface="Cambria Math" panose="02040503050406030204" pitchFamily="18" charset="0"/>
                              <a:ea typeface="Cambria Math" panose="02040503050406030204" pitchFamily="18" charset="0"/>
                            </a:rPr>
                            <m:t>t</m:t>
                          </m:r>
                        </m:sub>
                        <m:sup>
                          <m:r>
                            <a:rPr lang="en-US" b="0" i="1" smtClean="0">
                              <a:solidFill>
                                <a:srgbClr val="7030A0"/>
                              </a:solidFill>
                              <a:latin typeface="Cambria Math" panose="02040503050406030204" pitchFamily="18" charset="0"/>
                              <a:ea typeface="Cambria Math" panose="02040503050406030204" pitchFamily="18" charset="0"/>
                            </a:rPr>
                            <m:t>2</m:t>
                          </m:r>
                        </m:sup>
                      </m:sSubSup>
                      <m:r>
                        <a:rPr lang="en-US" b="0" i="0" smtClean="0">
                          <a:latin typeface="Cambria Math" panose="02040503050406030204" pitchFamily="18" charset="0"/>
                          <a:ea typeface="Cambria Math" panose="02040503050406030204" pitchFamily="18" charset="0"/>
                        </a:rPr>
                        <m:t>)</m:t>
                      </m:r>
                    </m:oMath>
                  </m:oMathPara>
                </a14:m>
                <a:endParaRPr lang="en-US" dirty="0"/>
              </a:p>
              <a:p>
                <a:pPr algn="l"/>
                <a:endParaRPr lang="en-US" sz="1800" b="0" i="0" u="none" strike="noStrike" baseline="0" dirty="0">
                  <a:latin typeface="Aptos (Body)"/>
                </a:endParaRPr>
              </a:p>
              <a:p>
                <a:pPr algn="l"/>
                <a:r>
                  <a:rPr lang="en-US" sz="2400" b="0" i="0" u="none" strike="noStrike" baseline="0" dirty="0">
                    <a:latin typeface="Aptos (Body)"/>
                  </a:rPr>
                  <a:t>The </a:t>
                </a:r>
                <a:r>
                  <a:rPr lang="en-US" sz="2400" b="1" i="0" u="none" strike="noStrike" baseline="0" dirty="0">
                    <a:latin typeface="Aptos (Body)"/>
                  </a:rPr>
                  <a:t>mean </a:t>
                </a:r>
                <a14:m>
                  <m:oMath xmlns:m="http://schemas.openxmlformats.org/officeDocument/2006/math">
                    <m:sSub>
                      <m:sSubPr>
                        <m:ctrlPr>
                          <a:rPr lang="en-US" sz="2400" b="1" i="1" u="none" strike="noStrike" baseline="0" smtClean="0">
                            <a:latin typeface="Cambria Math" panose="02040503050406030204" pitchFamily="18" charset="0"/>
                          </a:rPr>
                        </m:ctrlPr>
                      </m:sSubPr>
                      <m:e>
                        <m:r>
                          <a:rPr lang="en-US" sz="2400" b="1" i="1" u="none" strike="noStrike" baseline="0" smtClean="0">
                            <a:latin typeface="Cambria Math" panose="02040503050406030204" pitchFamily="18" charset="0"/>
                          </a:rPr>
                          <m:t>𝝁</m:t>
                        </m:r>
                      </m:e>
                      <m:sub>
                        <m:r>
                          <a:rPr lang="en-US" sz="2400" b="1" i="1" u="none" strike="noStrike" baseline="0" smtClean="0">
                            <a:latin typeface="Cambria Math" panose="02040503050406030204" pitchFamily="18" charset="0"/>
                          </a:rPr>
                          <m:t>𝒕</m:t>
                        </m:r>
                      </m:sub>
                    </m:sSub>
                  </m:oMath>
                </a14:m>
                <a:r>
                  <a:rPr lang="en-US" sz="2400" b="0" i="0" u="none" strike="noStrike" baseline="0" dirty="0">
                    <a:latin typeface="Aptos (Body)"/>
                  </a:rPr>
                  <a:t>​ in a Gaussian distribution indicates </a:t>
                </a:r>
                <a:r>
                  <a:rPr lang="en-US" sz="2400" b="0" i="0" u="none" strike="noStrike" baseline="0" dirty="0">
                    <a:solidFill>
                      <a:srgbClr val="0070C0"/>
                    </a:solidFill>
                    <a:latin typeface="Aptos (Body)"/>
                  </a:rPr>
                  <a:t>where the center of the noise is</a:t>
                </a:r>
                <a:r>
                  <a:rPr lang="en-US" sz="2400" b="0" i="0" u="none" strike="noStrike" baseline="0" dirty="0">
                    <a:latin typeface="Aptos (Body)"/>
                  </a:rPr>
                  <a:t>. </a:t>
                </a:r>
                <a:r>
                  <a:rPr lang="en-US" sz="2400" dirty="0">
                    <a:latin typeface="Aptos (Body)"/>
                  </a:rPr>
                  <a:t>We define it as: </a:t>
                </a:r>
              </a:p>
              <a:p>
                <a:pPr algn="l"/>
                <a:endParaRPr lang="en-US" sz="1800" dirty="0">
                  <a:latin typeface="Aptos (Body)"/>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0070C0"/>
                              </a:solidFill>
                              <a:latin typeface="Cambria Math" panose="02040503050406030204" pitchFamily="18" charset="0"/>
                              <a:ea typeface="Cambria Math" panose="02040503050406030204" pitchFamily="18" charset="0"/>
                            </a:rPr>
                          </m:ctrlPr>
                        </m:sSubPr>
                        <m:e>
                          <m:r>
                            <a:rPr lang="en-US" b="0" i="1" smtClean="0">
                              <a:solidFill>
                                <a:srgbClr val="0070C0"/>
                              </a:solidFill>
                              <a:latin typeface="Cambria Math" panose="02040503050406030204" pitchFamily="18" charset="0"/>
                              <a:ea typeface="Cambria Math" panose="02040503050406030204" pitchFamily="18" charset="0"/>
                            </a:rPr>
                            <m:t>𝜇</m:t>
                          </m:r>
                        </m:e>
                        <m:sub>
                          <m:r>
                            <a:rPr lang="en-US" b="0" i="1" smtClean="0">
                              <a:solidFill>
                                <a:srgbClr val="0070C0"/>
                              </a:solidFill>
                              <a:latin typeface="Cambria Math" panose="02040503050406030204" pitchFamily="18" charset="0"/>
                              <a:ea typeface="Cambria Math" panose="02040503050406030204" pitchFamily="18" charset="0"/>
                            </a:rPr>
                            <m:t>𝑡</m:t>
                          </m:r>
                        </m:sub>
                      </m:sSub>
                      <m:r>
                        <a:rPr lang="en-US" b="0" i="1" smtClean="0">
                          <a:solidFill>
                            <a:srgbClr val="0070C0"/>
                          </a:solidFill>
                          <a:latin typeface="Cambria Math" panose="02040503050406030204" pitchFamily="18" charset="0"/>
                          <a:ea typeface="Cambria Math" panose="02040503050406030204" pitchFamily="18" charset="0"/>
                        </a:rPr>
                        <m:t>=</m:t>
                      </m:r>
                      <m:rad>
                        <m:radPr>
                          <m:degHide m:val="on"/>
                          <m:ctrlPr>
                            <a:rPr lang="en-US" i="1">
                              <a:solidFill>
                                <a:srgbClr val="0070C0"/>
                              </a:solidFill>
                              <a:latin typeface="Cambria Math" panose="02040503050406030204" pitchFamily="18" charset="0"/>
                              <a:ea typeface="Cambria Math" panose="02040503050406030204" pitchFamily="18" charset="0"/>
                            </a:rPr>
                          </m:ctrlPr>
                        </m:radPr>
                        <m:deg/>
                        <m:e>
                          <m:r>
                            <a:rPr lang="en-US" i="1">
                              <a:solidFill>
                                <a:srgbClr val="0070C0"/>
                              </a:solidFill>
                              <a:latin typeface="Cambria Math" panose="02040503050406030204" pitchFamily="18" charset="0"/>
                              <a:ea typeface="Cambria Math" panose="02040503050406030204" pitchFamily="18" charset="0"/>
                            </a:rPr>
                            <m:t>1−</m:t>
                          </m:r>
                          <m:sSub>
                            <m:sSubPr>
                              <m:ctrlPr>
                                <a:rPr lang="en-US"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𝛽</m:t>
                              </m:r>
                            </m:e>
                            <m:sub>
                              <m:r>
                                <a:rPr lang="en-US" i="1">
                                  <a:solidFill>
                                    <a:srgbClr val="0070C0"/>
                                  </a:solidFill>
                                  <a:latin typeface="Cambria Math" panose="02040503050406030204" pitchFamily="18" charset="0"/>
                                  <a:ea typeface="Cambria Math" panose="02040503050406030204" pitchFamily="18" charset="0"/>
                                </a:rPr>
                                <m:t>𝑡</m:t>
                              </m:r>
                            </m:sub>
                          </m:sSub>
                        </m:e>
                      </m:rad>
                      <m:r>
                        <a:rPr lang="en-US" i="1">
                          <a:solidFill>
                            <a:srgbClr val="0070C0"/>
                          </a:solidFill>
                          <a:latin typeface="Cambria Math" panose="02040503050406030204" pitchFamily="18" charset="0"/>
                          <a:ea typeface="Cambria Math" panose="02040503050406030204" pitchFamily="18" charset="0"/>
                        </a:rPr>
                        <m:t> </m:t>
                      </m:r>
                      <m:sSub>
                        <m:sSubPr>
                          <m:ctrlPr>
                            <a:rPr lang="en-US" i="1">
                              <a:solidFill>
                                <a:srgbClr val="0070C0"/>
                              </a:solidFill>
                              <a:latin typeface="Cambria Math" panose="02040503050406030204" pitchFamily="18" charset="0"/>
                              <a:ea typeface="Cambria Math" panose="02040503050406030204" pitchFamily="18" charset="0"/>
                            </a:rPr>
                          </m:ctrlPr>
                        </m:sSubPr>
                        <m:e>
                          <m:r>
                            <a:rPr lang="en-US" i="1">
                              <a:solidFill>
                                <a:srgbClr val="0070C0"/>
                              </a:solidFill>
                              <a:latin typeface="Cambria Math" panose="02040503050406030204" pitchFamily="18" charset="0"/>
                              <a:ea typeface="Cambria Math" panose="02040503050406030204" pitchFamily="18" charset="0"/>
                            </a:rPr>
                            <m:t>𝑥</m:t>
                          </m:r>
                        </m:e>
                        <m:sub>
                          <m:r>
                            <a:rPr lang="en-US" i="1">
                              <a:solidFill>
                                <a:srgbClr val="0070C0"/>
                              </a:solidFill>
                              <a:latin typeface="Cambria Math" panose="02040503050406030204" pitchFamily="18" charset="0"/>
                              <a:ea typeface="Cambria Math" panose="02040503050406030204" pitchFamily="18" charset="0"/>
                            </a:rPr>
                            <m:t>𝑡</m:t>
                          </m:r>
                          <m:r>
                            <a:rPr lang="en-US" i="1">
                              <a:solidFill>
                                <a:srgbClr val="0070C0"/>
                              </a:solidFill>
                              <a:latin typeface="Cambria Math" panose="02040503050406030204" pitchFamily="18" charset="0"/>
                              <a:ea typeface="Cambria Math" panose="02040503050406030204" pitchFamily="18" charset="0"/>
                            </a:rPr>
                            <m:t>−1</m:t>
                          </m:r>
                        </m:sub>
                      </m:sSub>
                    </m:oMath>
                  </m:oMathPara>
                </a14:m>
                <a:endParaRPr lang="en-US" dirty="0">
                  <a:latin typeface="MinionPro-Regular"/>
                </a:endParaRPr>
              </a:p>
              <a:p>
                <a:pPr marL="0" indent="0">
                  <a:buNone/>
                </a:pPr>
                <a:endParaRPr lang="en-US" sz="800" dirty="0">
                  <a:latin typeface="Aptos (Body)"/>
                </a:endParaRPr>
              </a:p>
              <a:p>
                <a:pPr marL="457200" lvl="1" indent="0">
                  <a:buNone/>
                </a:pPr>
                <a:r>
                  <a:rPr lang="en-US" sz="2100" dirty="0">
                    <a:latin typeface="Aptos (Body)"/>
                  </a:rPr>
                  <a:t>The main part of our noise (most likely given the distribution) is </a:t>
                </a:r>
                <a:r>
                  <a:rPr lang="en-US" sz="2100" dirty="0">
                    <a:solidFill>
                      <a:srgbClr val="0070C0"/>
                    </a:solidFill>
                    <a:latin typeface="Aptos (Body)"/>
                  </a:rPr>
                  <a:t>a scaled version of the previous image</a:t>
                </a:r>
                <a:r>
                  <a:rPr lang="en-US" sz="2100" dirty="0">
                    <a:latin typeface="Aptos (Body)"/>
                  </a:rPr>
                  <a:t>, with </a:t>
                </a:r>
                <a:r>
                  <a:rPr lang="en-US" sz="2100" u="sng" dirty="0">
                    <a:latin typeface="Aptos (Body)"/>
                  </a:rPr>
                  <a:t>scaling factor</a:t>
                </a:r>
                <a:r>
                  <a:rPr lang="en-US" sz="2100" dirty="0">
                    <a:latin typeface="Aptos (Body)"/>
                  </a:rPr>
                  <a:t> </a:t>
                </a:r>
                <a14:m>
                  <m:oMath xmlns:m="http://schemas.openxmlformats.org/officeDocument/2006/math">
                    <m:rad>
                      <m:radPr>
                        <m:degHide m:val="on"/>
                        <m:ctrlPr>
                          <a:rPr lang="en-US" sz="2100" i="1" smtClean="0">
                            <a:solidFill>
                              <a:schemeClr val="tx1"/>
                            </a:solidFill>
                            <a:latin typeface="Cambria Math" panose="02040503050406030204" pitchFamily="18" charset="0"/>
                            <a:ea typeface="Cambria Math" panose="02040503050406030204" pitchFamily="18" charset="0"/>
                          </a:rPr>
                        </m:ctrlPr>
                      </m:radPr>
                      <m:deg/>
                      <m:e>
                        <m:r>
                          <a:rPr lang="en-US" sz="2100" i="1">
                            <a:solidFill>
                              <a:schemeClr val="tx1"/>
                            </a:solidFill>
                            <a:latin typeface="Cambria Math" panose="02040503050406030204" pitchFamily="18" charset="0"/>
                            <a:ea typeface="Cambria Math" panose="02040503050406030204" pitchFamily="18" charset="0"/>
                          </a:rPr>
                          <m:t>1−</m:t>
                        </m:r>
                        <m:sSub>
                          <m:sSubPr>
                            <m:ctrlPr>
                              <a:rPr lang="en-US" sz="2100" i="1">
                                <a:solidFill>
                                  <a:schemeClr val="tx1"/>
                                </a:solidFill>
                                <a:latin typeface="Cambria Math" panose="02040503050406030204" pitchFamily="18" charset="0"/>
                                <a:ea typeface="Cambria Math" panose="02040503050406030204" pitchFamily="18" charset="0"/>
                              </a:rPr>
                            </m:ctrlPr>
                          </m:sSubPr>
                          <m:e>
                            <m:r>
                              <a:rPr lang="en-US" sz="2100" i="1">
                                <a:solidFill>
                                  <a:schemeClr val="tx1"/>
                                </a:solidFill>
                                <a:latin typeface="Cambria Math" panose="02040503050406030204" pitchFamily="18" charset="0"/>
                                <a:ea typeface="Cambria Math" panose="02040503050406030204" pitchFamily="18" charset="0"/>
                              </a:rPr>
                              <m:t>𝛽</m:t>
                            </m:r>
                          </m:e>
                          <m:sub>
                            <m:r>
                              <a:rPr lang="en-US" sz="2100" i="1">
                                <a:solidFill>
                                  <a:schemeClr val="tx1"/>
                                </a:solidFill>
                                <a:latin typeface="Cambria Math" panose="02040503050406030204" pitchFamily="18" charset="0"/>
                                <a:ea typeface="Cambria Math" panose="02040503050406030204" pitchFamily="18" charset="0"/>
                              </a:rPr>
                              <m:t>𝑡</m:t>
                            </m:r>
                          </m:sub>
                        </m:sSub>
                      </m:e>
                    </m:rad>
                  </m:oMath>
                </a14:m>
                <a:endParaRPr lang="en-US" sz="2100" dirty="0">
                  <a:latin typeface="MinionPro-Regular"/>
                </a:endParaRPr>
              </a:p>
              <a:p>
                <a:pPr marL="0" indent="0">
                  <a:buNone/>
                </a:pPr>
                <a:endParaRPr lang="en-US" sz="1800" dirty="0">
                  <a:latin typeface="Aptos (Body)"/>
                </a:endParaRPr>
              </a:p>
              <a:p>
                <a:r>
                  <a:rPr lang="en-US" b="0" i="0" dirty="0">
                    <a:solidFill>
                      <a:srgbClr val="242424"/>
                    </a:solidFill>
                    <a:effectLst/>
                    <a:highlight>
                      <a:srgbClr val="FFFFFF"/>
                    </a:highlight>
                    <a:latin typeface="Aptos (Body)"/>
                  </a:rPr>
                  <a:t>The </a:t>
                </a:r>
                <a:r>
                  <a:rPr lang="en-US" b="1" i="0" dirty="0">
                    <a:solidFill>
                      <a:srgbClr val="242424"/>
                    </a:solidFill>
                    <a:effectLst/>
                    <a:highlight>
                      <a:srgbClr val="FFFFFF"/>
                    </a:highlight>
                    <a:latin typeface="Aptos (Body)"/>
                  </a:rPr>
                  <a:t>variance </a:t>
                </a:r>
                <a14:m>
                  <m:oMath xmlns:m="http://schemas.openxmlformats.org/officeDocument/2006/math">
                    <m:sSup>
                      <m:sSupPr>
                        <m:ctrlPr>
                          <a:rPr lang="en-US" b="1" i="1" smtClean="0">
                            <a:solidFill>
                              <a:srgbClr val="242424"/>
                            </a:solidFill>
                            <a:effectLst/>
                            <a:highlight>
                              <a:srgbClr val="FFFFFF"/>
                            </a:highlight>
                            <a:latin typeface="Cambria Math" panose="02040503050406030204" pitchFamily="18" charset="0"/>
                          </a:rPr>
                        </m:ctrlPr>
                      </m:sSupPr>
                      <m:e>
                        <m:r>
                          <a:rPr lang="en-US" b="1" i="1" smtClean="0">
                            <a:solidFill>
                              <a:srgbClr val="242424"/>
                            </a:solidFill>
                            <a:effectLst/>
                            <a:highlight>
                              <a:srgbClr val="FFFFFF"/>
                            </a:highlight>
                            <a:latin typeface="Cambria Math" panose="02040503050406030204" pitchFamily="18" charset="0"/>
                          </a:rPr>
                          <m:t>𝝈</m:t>
                        </m:r>
                      </m:e>
                      <m:sup>
                        <m:r>
                          <a:rPr lang="en-US" b="1" i="1" smtClean="0">
                            <a:solidFill>
                              <a:srgbClr val="242424"/>
                            </a:solidFill>
                            <a:effectLst/>
                            <a:highlight>
                              <a:srgbClr val="FFFFFF"/>
                            </a:highlight>
                            <a:latin typeface="Cambria Math" panose="02040503050406030204" pitchFamily="18" charset="0"/>
                          </a:rPr>
                          <m:t>𝟐</m:t>
                        </m:r>
                      </m:sup>
                    </m:sSup>
                  </m:oMath>
                </a14:m>
                <a:r>
                  <a:rPr lang="en-US" b="1" i="0" dirty="0">
                    <a:solidFill>
                      <a:srgbClr val="242424"/>
                    </a:solidFill>
                    <a:effectLst/>
                    <a:highlight>
                      <a:srgbClr val="FFFFFF"/>
                    </a:highlight>
                    <a:latin typeface="Aptos (Body)"/>
                  </a:rPr>
                  <a:t> </a:t>
                </a:r>
                <a:r>
                  <a:rPr lang="en-US" b="0" i="0" dirty="0">
                    <a:solidFill>
                      <a:srgbClr val="242424"/>
                    </a:solidFill>
                    <a:effectLst/>
                    <a:highlight>
                      <a:srgbClr val="FFFFFF"/>
                    </a:highlight>
                    <a:latin typeface="Aptos (Body)"/>
                  </a:rPr>
                  <a:t>indicates the </a:t>
                </a:r>
                <a:r>
                  <a:rPr lang="en-US" b="0" i="0" dirty="0">
                    <a:solidFill>
                      <a:srgbClr val="7030A0"/>
                    </a:solidFill>
                    <a:effectLst/>
                    <a:highlight>
                      <a:srgbClr val="FFFFFF"/>
                    </a:highlight>
                    <a:latin typeface="Aptos (Body)"/>
                  </a:rPr>
                  <a:t>spread or dispersion of the noise</a:t>
                </a:r>
                <a:r>
                  <a:rPr lang="en-US" b="0" i="0" dirty="0">
                    <a:solidFill>
                      <a:srgbClr val="242424"/>
                    </a:solidFill>
                    <a:effectLst/>
                    <a:highlight>
                      <a:srgbClr val="FFFFFF"/>
                    </a:highlight>
                    <a:latin typeface="Aptos (Body)"/>
                  </a:rPr>
                  <a:t>. </a:t>
                </a:r>
                <a:r>
                  <a:rPr lang="en-US" dirty="0">
                    <a:latin typeface="Aptos (Body)"/>
                  </a:rPr>
                  <a:t>We define it as: </a:t>
                </a:r>
              </a:p>
              <a:p>
                <a:endParaRPr lang="en-US" sz="1800" dirty="0">
                  <a:latin typeface="Aptos (Body)"/>
                </a:endParaRPr>
              </a:p>
              <a:p>
                <a:pPr marL="0" indent="0">
                  <a:buNone/>
                </a:pPr>
                <a14:m>
                  <m:oMathPara xmlns:m="http://schemas.openxmlformats.org/officeDocument/2006/math">
                    <m:oMathParaPr>
                      <m:jc m:val="centerGroup"/>
                    </m:oMathParaPr>
                    <m:oMath xmlns:m="http://schemas.openxmlformats.org/officeDocument/2006/math">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𝜎</m:t>
                          </m:r>
                        </m:e>
                        <m:sup>
                          <m:r>
                            <a:rPr lang="en-US" b="0" i="1" smtClean="0">
                              <a:solidFill>
                                <a:srgbClr val="7030A0"/>
                              </a:solidFill>
                              <a:latin typeface="Cambria Math" panose="02040503050406030204" pitchFamily="18" charset="0"/>
                            </a:rPr>
                            <m:t>2</m:t>
                          </m:r>
                        </m:sup>
                      </m:sSup>
                      <m:r>
                        <a:rPr lang="en-US" b="0" i="1" smtClean="0">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ea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𝛽</m:t>
                          </m:r>
                        </m:e>
                        <m:sub>
                          <m:r>
                            <a:rPr lang="en-US" i="1">
                              <a:solidFill>
                                <a:srgbClr val="7030A0"/>
                              </a:solidFill>
                              <a:latin typeface="Cambria Math" panose="02040503050406030204" pitchFamily="18" charset="0"/>
                              <a:ea typeface="Cambria Math" panose="02040503050406030204" pitchFamily="18" charset="0"/>
                            </a:rPr>
                            <m:t>𝑡</m:t>
                          </m:r>
                        </m:sub>
                      </m:sSub>
                      <m:r>
                        <m:rPr>
                          <m:sty m:val="p"/>
                        </m:rPr>
                        <a:rPr lang="en-US">
                          <a:solidFill>
                            <a:srgbClr val="7030A0"/>
                          </a:solidFill>
                          <a:latin typeface="Cambria Math" panose="02040503050406030204" pitchFamily="18" charset="0"/>
                          <a:ea typeface="Cambria Math" panose="02040503050406030204" pitchFamily="18" charset="0"/>
                        </a:rPr>
                        <m:t>I</m:t>
                      </m:r>
                    </m:oMath>
                  </m:oMathPara>
                </a14:m>
                <a:endParaRPr lang="en-US" dirty="0">
                  <a:solidFill>
                    <a:srgbClr val="7030A0"/>
                  </a:solidFill>
                  <a:latin typeface="MinionPro-Regular"/>
                </a:endParaRPr>
              </a:p>
              <a:p>
                <a:pPr marL="0" indent="0">
                  <a:buNone/>
                </a:pPr>
                <a:endParaRPr lang="en-US" sz="800" dirty="0">
                  <a:solidFill>
                    <a:schemeClr val="accent5"/>
                  </a:solidFill>
                  <a:latin typeface="Aptos (Body)"/>
                </a:endParaRPr>
              </a:p>
              <a:p>
                <a:pPr marL="457200" lvl="1" indent="0">
                  <a:buNone/>
                </a:pPr>
                <a:r>
                  <a:rPr lang="en-US" sz="2300" dirty="0">
                    <a:latin typeface="Aptos (Body)"/>
                  </a:rPr>
                  <a:t>We shift the image by a factor that depends on </a:t>
                </a:r>
                <a14:m>
                  <m:oMath xmlns:m="http://schemas.openxmlformats.org/officeDocument/2006/math">
                    <m:sSub>
                      <m:sSubPr>
                        <m:ctrlPr>
                          <a:rPr lang="en-US" sz="2300" b="0" i="1" dirty="0" smtClean="0">
                            <a:latin typeface="Cambria Math" panose="02040503050406030204" pitchFamily="18" charset="0"/>
                          </a:rPr>
                        </m:ctrlPr>
                      </m:sSubPr>
                      <m:e>
                        <m:r>
                          <a:rPr lang="en-US" sz="2300" i="1" dirty="0" smtClean="0">
                            <a:latin typeface="Cambria Math" panose="02040503050406030204" pitchFamily="18" charset="0"/>
                          </a:rPr>
                          <m:t>𝛽</m:t>
                        </m:r>
                      </m:e>
                      <m:sub>
                        <m:r>
                          <a:rPr lang="en-US" sz="2300" b="0" i="1" dirty="0" smtClean="0">
                            <a:latin typeface="Cambria Math" panose="02040503050406030204" pitchFamily="18" charset="0"/>
                          </a:rPr>
                          <m:t>𝑡</m:t>
                        </m:r>
                      </m:sub>
                    </m:sSub>
                  </m:oMath>
                </a14:m>
                <a:r>
                  <a:rPr lang="en-US" sz="2300" dirty="0">
                    <a:latin typeface="Aptos (Body)"/>
                  </a:rPr>
                  <a:t>​, the </a:t>
                </a:r>
                <a:r>
                  <a:rPr lang="en-US" sz="2300" dirty="0">
                    <a:solidFill>
                      <a:srgbClr val="7030A0"/>
                    </a:solidFill>
                    <a:latin typeface="Aptos (Body)"/>
                  </a:rPr>
                  <a:t>larger </a:t>
                </a:r>
                <a14:m>
                  <m:oMath xmlns:m="http://schemas.openxmlformats.org/officeDocument/2006/math">
                    <m:sSub>
                      <m:sSubPr>
                        <m:ctrlPr>
                          <a:rPr lang="en-US" sz="2300" i="1" dirty="0">
                            <a:solidFill>
                              <a:srgbClr val="7030A0"/>
                            </a:solidFill>
                            <a:latin typeface="Cambria Math" panose="02040503050406030204" pitchFamily="18" charset="0"/>
                          </a:rPr>
                        </m:ctrlPr>
                      </m:sSubPr>
                      <m:e>
                        <m:r>
                          <a:rPr lang="en-US" sz="2300" i="1" dirty="0">
                            <a:solidFill>
                              <a:srgbClr val="7030A0"/>
                            </a:solidFill>
                            <a:latin typeface="Cambria Math" panose="02040503050406030204" pitchFamily="18" charset="0"/>
                          </a:rPr>
                          <m:t>𝛽</m:t>
                        </m:r>
                      </m:e>
                      <m:sub>
                        <m:r>
                          <a:rPr lang="en-US" sz="2300" i="1" dirty="0">
                            <a:solidFill>
                              <a:srgbClr val="7030A0"/>
                            </a:solidFill>
                            <a:latin typeface="Cambria Math" panose="02040503050406030204" pitchFamily="18" charset="0"/>
                          </a:rPr>
                          <m:t>𝑡</m:t>
                        </m:r>
                      </m:sub>
                    </m:sSub>
                  </m:oMath>
                </a14:m>
                <a:r>
                  <a:rPr lang="en-US" sz="2300" dirty="0">
                    <a:solidFill>
                      <a:srgbClr val="7030A0"/>
                    </a:solidFill>
                    <a:latin typeface="Aptos (Body)"/>
                  </a:rPr>
                  <a:t> the more noise we get</a:t>
                </a:r>
              </a:p>
              <a:p>
                <a:pPr marL="457200" lvl="1" indent="0">
                  <a:buNone/>
                </a:pPr>
                <a14:m>
                  <m:oMath xmlns:m="http://schemas.openxmlformats.org/officeDocument/2006/math">
                    <m:r>
                      <m:rPr>
                        <m:sty m:val="p"/>
                      </m:rPr>
                      <a:rPr lang="en-US" sz="2300" i="0" dirty="0" smtClean="0">
                        <a:latin typeface="Cambria Math" panose="02040503050406030204" pitchFamily="18" charset="0"/>
                      </a:rPr>
                      <m:t>I</m:t>
                    </m:r>
                  </m:oMath>
                </a14:m>
                <a:r>
                  <a:rPr lang="en-US" sz="2300" dirty="0">
                    <a:latin typeface="Aptos (Body)"/>
                  </a:rPr>
                  <a:t> (identity matrix) ensures that the </a:t>
                </a:r>
                <a:r>
                  <a:rPr lang="en-US" sz="2300" dirty="0">
                    <a:solidFill>
                      <a:srgbClr val="7030A0"/>
                    </a:solidFill>
                    <a:latin typeface="Aptos (Body)"/>
                  </a:rPr>
                  <a:t>noise is added independently to each pixel </a:t>
                </a:r>
                <a:r>
                  <a:rPr lang="en-US" sz="2300" dirty="0">
                    <a:latin typeface="Aptos (Body)"/>
                  </a:rPr>
                  <a:t>or feature of the image</a:t>
                </a:r>
              </a:p>
              <a:p>
                <a:pPr marL="457200" lvl="1" indent="0">
                  <a:buNone/>
                </a:pPr>
                <a14:m>
                  <m:oMath xmlns:m="http://schemas.openxmlformats.org/officeDocument/2006/math">
                    <m:r>
                      <m:rPr>
                        <m:sty m:val="p"/>
                      </m:rPr>
                      <a:rPr lang="en-US" i="0" dirty="0" smtClean="0">
                        <a:latin typeface="Cambria Math" panose="02040503050406030204" pitchFamily="18" charset="0"/>
                      </a:rPr>
                      <m:t>I</m:t>
                    </m:r>
                  </m:oMath>
                </a14:m>
                <a:r>
                  <a:rPr lang="en-US" i="1" dirty="0"/>
                  <a:t> </a:t>
                </a:r>
                <a:r>
                  <a:rPr lang="en-US" dirty="0"/>
                  <a:t>implies that </a:t>
                </a:r>
                <a:r>
                  <a:rPr lang="en-US" dirty="0">
                    <a:solidFill>
                      <a:srgbClr val="7030A0"/>
                    </a:solidFill>
                  </a:rPr>
                  <a:t>each dimension has a consistent standard deviation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𝑡</m:t>
                        </m:r>
                      </m:sub>
                    </m:sSub>
                  </m:oMath>
                </a14:m>
                <a:r>
                  <a:rPr lang="en-US" dirty="0"/>
                  <a:t>​</a:t>
                </a:r>
                <a:r>
                  <a:rPr lang="en-US" sz="2300" dirty="0">
                    <a:latin typeface="Aptos (Body)"/>
                  </a:rPr>
                  <a:t> </a:t>
                </a:r>
              </a:p>
            </p:txBody>
          </p:sp>
        </mc:Choice>
        <mc:Fallback xmlns="">
          <p:sp>
            <p:nvSpPr>
              <p:cNvPr id="3" name="Content Placeholder 2">
                <a:extLst>
                  <a:ext uri="{FF2B5EF4-FFF2-40B4-BE49-F238E27FC236}">
                    <a16:creationId xmlns:a16="http://schemas.microsoft.com/office/drawing/2014/main" id="{68745947-2410-CE8D-FADE-6F8F37291D7F}"/>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696" r="-232"/>
                </a:stretch>
              </a:blipFill>
            </p:spPr>
            <p:txBody>
              <a:bodyPr/>
              <a:lstStyle/>
              <a:p>
                <a:r>
                  <a:rPr lang="en-US">
                    <a:noFill/>
                  </a:rPr>
                  <a:t> </a:t>
                </a:r>
              </a:p>
            </p:txBody>
          </p:sp>
        </mc:Fallback>
      </mc:AlternateContent>
    </p:spTree>
    <p:extLst>
      <p:ext uri="{BB962C8B-B14F-4D97-AF65-F5344CB8AC3E}">
        <p14:creationId xmlns:p14="http://schemas.microsoft.com/office/powerpoint/2010/main" val="26307756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A7CC-6504-C41B-6DDD-EFD16C8ABC45}"/>
              </a:ext>
            </a:extLst>
          </p:cNvPr>
          <p:cNvSpPr>
            <a:spLocks noGrp="1"/>
          </p:cNvSpPr>
          <p:nvPr>
            <p:ph type="title"/>
          </p:nvPr>
        </p:nvSpPr>
        <p:spPr/>
        <p:txBody>
          <a:bodyPr/>
          <a:lstStyle/>
          <a:p>
            <a:r>
              <a:rPr lang="en-US" sz="4400" b="0" i="0" u="none" strike="noStrike" baseline="0" dirty="0">
                <a:latin typeface="MyriadPro-SemiboldCond"/>
              </a:rPr>
              <a:t>The Forward Diffusion Process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745947-2410-CE8D-FADE-6F8F37291D7F}"/>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𝑞</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𝑡</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𝑡</m:t>
                              </m:r>
                              <m:r>
                                <a:rPr lang="en-US" sz="2200" b="0" i="1" smtClean="0">
                                  <a:latin typeface="Cambria Math" panose="02040503050406030204" pitchFamily="18" charset="0"/>
                                </a:rPr>
                                <m:t>−1</m:t>
                              </m:r>
                            </m:sub>
                          </m:sSub>
                        </m:e>
                      </m:d>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𝒩</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𝑥</m:t>
                          </m:r>
                        </m:e>
                        <m:sub>
                          <m:r>
                            <a:rPr lang="en-US" sz="2200" b="0" i="1" smtClean="0">
                              <a:latin typeface="Cambria Math" panose="02040503050406030204" pitchFamily="18" charset="0"/>
                              <a:ea typeface="Cambria Math" panose="02040503050406030204" pitchFamily="18" charset="0"/>
                            </a:rPr>
                            <m:t>𝑡</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solidFill>
                                <a:srgbClr val="0070C0"/>
                              </a:solidFill>
                              <a:latin typeface="Cambria Math" panose="02040503050406030204" pitchFamily="18" charset="0"/>
                              <a:ea typeface="Cambria Math" panose="02040503050406030204" pitchFamily="18" charset="0"/>
                            </a:rPr>
                          </m:ctrlPr>
                        </m:sSubPr>
                        <m:e>
                          <m:r>
                            <a:rPr lang="en-US" sz="2200" b="0" i="1" smtClean="0">
                              <a:solidFill>
                                <a:srgbClr val="0070C0"/>
                              </a:solidFill>
                              <a:latin typeface="Cambria Math" panose="02040503050406030204" pitchFamily="18" charset="0"/>
                              <a:ea typeface="Cambria Math" panose="02040503050406030204" pitchFamily="18" charset="0"/>
                            </a:rPr>
                            <m:t>𝜇</m:t>
                          </m:r>
                        </m:e>
                        <m:sub>
                          <m:r>
                            <a:rPr lang="en-US" sz="2200" b="0" i="1" smtClean="0">
                              <a:solidFill>
                                <a:srgbClr val="0070C0"/>
                              </a:solidFill>
                              <a:latin typeface="Cambria Math" panose="02040503050406030204" pitchFamily="18" charset="0"/>
                              <a:ea typeface="Cambria Math" panose="02040503050406030204" pitchFamily="18" charset="0"/>
                            </a:rPr>
                            <m:t>𝑡</m:t>
                          </m:r>
                        </m:sub>
                      </m:sSub>
                      <m:r>
                        <a:rPr lang="en-US" sz="2200" b="0" i="1" smtClean="0">
                          <a:latin typeface="Cambria Math" panose="02040503050406030204" pitchFamily="18" charset="0"/>
                          <a:ea typeface="Cambria Math" panose="02040503050406030204" pitchFamily="18" charset="0"/>
                        </a:rPr>
                        <m:t>,</m:t>
                      </m:r>
                      <m:sSubSup>
                        <m:sSubSupPr>
                          <m:ctrlPr>
                            <a:rPr lang="en-US" sz="2200" b="0" i="1" smtClean="0">
                              <a:solidFill>
                                <a:srgbClr val="7030A0"/>
                              </a:solidFill>
                              <a:latin typeface="Cambria Math" panose="02040503050406030204" pitchFamily="18" charset="0"/>
                              <a:ea typeface="Cambria Math" panose="02040503050406030204" pitchFamily="18" charset="0"/>
                            </a:rPr>
                          </m:ctrlPr>
                        </m:sSubSupPr>
                        <m:e>
                          <m:r>
                            <a:rPr lang="en-US" sz="2200" b="0" i="1" smtClean="0">
                              <a:solidFill>
                                <a:srgbClr val="7030A0"/>
                              </a:solidFill>
                              <a:latin typeface="Cambria Math" panose="02040503050406030204" pitchFamily="18" charset="0"/>
                              <a:ea typeface="Cambria Math" panose="02040503050406030204" pitchFamily="18" charset="0"/>
                            </a:rPr>
                            <m:t>𝜎</m:t>
                          </m:r>
                        </m:e>
                        <m:sub>
                          <m:r>
                            <m:rPr>
                              <m:sty m:val="p"/>
                            </m:rPr>
                            <a:rPr lang="en-US" sz="2200" b="0" i="0" smtClean="0">
                              <a:solidFill>
                                <a:srgbClr val="7030A0"/>
                              </a:solidFill>
                              <a:latin typeface="Cambria Math" panose="02040503050406030204" pitchFamily="18" charset="0"/>
                              <a:ea typeface="Cambria Math" panose="02040503050406030204" pitchFamily="18" charset="0"/>
                            </a:rPr>
                            <m:t>t</m:t>
                          </m:r>
                        </m:sub>
                        <m:sup>
                          <m:r>
                            <a:rPr lang="en-US" sz="2200" b="0" i="1" smtClean="0">
                              <a:solidFill>
                                <a:srgbClr val="7030A0"/>
                              </a:solidFill>
                              <a:latin typeface="Cambria Math" panose="02040503050406030204" pitchFamily="18" charset="0"/>
                              <a:ea typeface="Cambria Math" panose="02040503050406030204" pitchFamily="18" charset="0"/>
                            </a:rPr>
                            <m:t>2</m:t>
                          </m:r>
                        </m:sup>
                      </m:sSubSup>
                      <m:r>
                        <a:rPr lang="en-US" sz="2200" b="0" i="0" smtClean="0">
                          <a:latin typeface="Cambria Math" panose="02040503050406030204" pitchFamily="18" charset="0"/>
                          <a:ea typeface="Cambria Math" panose="02040503050406030204" pitchFamily="18" charset="0"/>
                        </a:rPr>
                        <m:t>)</m:t>
                      </m:r>
                    </m:oMath>
                  </m:oMathPara>
                </a14:m>
                <a:endParaRPr lang="en-US" sz="2200" dirty="0"/>
              </a:p>
              <a:p>
                <a:pPr algn="l"/>
                <a:endParaRPr lang="en-US" sz="1800" b="0" i="0" u="none" strike="noStrike" baseline="0" dirty="0">
                  <a:latin typeface="MinionPro-Regular"/>
                </a:endParaRPr>
              </a:p>
              <a:p>
                <a:pPr marL="0" indent="0" algn="l">
                  <a:buNone/>
                </a:pPr>
                <a:endParaRPr lang="en-US" b="0" i="1" dirty="0">
                  <a:latin typeface="Cambria Math" panose="02040503050406030204" pitchFamily="18" charset="0"/>
                </a:endParaRPr>
              </a:p>
              <a:p>
                <a:pPr marL="0" indent="0" algn="l">
                  <a:buNone/>
                </a:pPr>
                <a14:m>
                  <m:oMathPara xmlns:m="http://schemas.openxmlformats.org/officeDocument/2006/math">
                    <m:oMathParaPr>
                      <m:jc m:val="center"/>
                    </m:oMathParaPr>
                    <m:oMath xmlns:m="http://schemas.openxmlformats.org/officeDocument/2006/math">
                      <m:r>
                        <a:rPr lang="en-US" sz="2200" b="0" i="1" smtClean="0">
                          <a:latin typeface="Cambria Math" panose="02040503050406030204" pitchFamily="18" charset="0"/>
                        </a:rPr>
                        <m:t>𝑞</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𝑡</m:t>
                              </m:r>
                            </m:sub>
                          </m:sSub>
                        </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𝑡</m:t>
                              </m:r>
                              <m:r>
                                <a:rPr lang="en-US" sz="2200" b="0" i="1" smtClean="0">
                                  <a:latin typeface="Cambria Math" panose="02040503050406030204" pitchFamily="18" charset="0"/>
                                </a:rPr>
                                <m:t>−1</m:t>
                              </m:r>
                            </m:sub>
                          </m:sSub>
                        </m:e>
                      </m:d>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𝒩</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𝑥</m:t>
                          </m:r>
                        </m:e>
                        <m:sub>
                          <m:r>
                            <a:rPr lang="en-US" sz="2200" b="0" i="1" smtClean="0">
                              <a:latin typeface="Cambria Math" panose="02040503050406030204" pitchFamily="18" charset="0"/>
                              <a:ea typeface="Cambria Math" panose="02040503050406030204" pitchFamily="18" charset="0"/>
                            </a:rPr>
                            <m:t>𝑡</m:t>
                          </m:r>
                        </m:sub>
                      </m:sSub>
                      <m:r>
                        <a:rPr lang="en-US" sz="2200" b="0" i="1" smtClean="0">
                          <a:latin typeface="Cambria Math" panose="02040503050406030204" pitchFamily="18" charset="0"/>
                          <a:ea typeface="Cambria Math" panose="02040503050406030204" pitchFamily="18" charset="0"/>
                        </a:rPr>
                        <m:t>;</m:t>
                      </m:r>
                      <m:rad>
                        <m:radPr>
                          <m:degHide m:val="on"/>
                          <m:ctrlPr>
                            <a:rPr lang="en-US" sz="2200" b="0" i="1" smtClean="0">
                              <a:solidFill>
                                <a:srgbClr val="0070C0"/>
                              </a:solidFill>
                              <a:latin typeface="Cambria Math" panose="02040503050406030204" pitchFamily="18" charset="0"/>
                              <a:ea typeface="Cambria Math" panose="02040503050406030204" pitchFamily="18" charset="0"/>
                            </a:rPr>
                          </m:ctrlPr>
                        </m:radPr>
                        <m:deg/>
                        <m:e>
                          <m:r>
                            <a:rPr lang="en-US" sz="2200" b="0" i="1" smtClean="0">
                              <a:solidFill>
                                <a:srgbClr val="0070C0"/>
                              </a:solidFill>
                              <a:latin typeface="Cambria Math" panose="02040503050406030204" pitchFamily="18" charset="0"/>
                              <a:ea typeface="Cambria Math" panose="02040503050406030204" pitchFamily="18" charset="0"/>
                            </a:rPr>
                            <m:t>1−</m:t>
                          </m:r>
                          <m:sSub>
                            <m:sSubPr>
                              <m:ctrlPr>
                                <a:rPr lang="en-US" sz="2200" b="0" i="1" smtClean="0">
                                  <a:solidFill>
                                    <a:srgbClr val="0070C0"/>
                                  </a:solidFill>
                                  <a:latin typeface="Cambria Math" panose="02040503050406030204" pitchFamily="18" charset="0"/>
                                  <a:ea typeface="Cambria Math" panose="02040503050406030204" pitchFamily="18" charset="0"/>
                                </a:rPr>
                              </m:ctrlPr>
                            </m:sSubPr>
                            <m:e>
                              <m:r>
                                <a:rPr lang="en-US" sz="2200" b="0" i="1" smtClean="0">
                                  <a:solidFill>
                                    <a:srgbClr val="0070C0"/>
                                  </a:solidFill>
                                  <a:latin typeface="Cambria Math" panose="02040503050406030204" pitchFamily="18" charset="0"/>
                                  <a:ea typeface="Cambria Math" panose="02040503050406030204" pitchFamily="18" charset="0"/>
                                </a:rPr>
                                <m:t>𝛽</m:t>
                              </m:r>
                            </m:e>
                            <m:sub>
                              <m:r>
                                <a:rPr lang="en-US" sz="2200" b="0" i="1" smtClean="0">
                                  <a:solidFill>
                                    <a:srgbClr val="0070C0"/>
                                  </a:solidFill>
                                  <a:latin typeface="Cambria Math" panose="02040503050406030204" pitchFamily="18" charset="0"/>
                                  <a:ea typeface="Cambria Math" panose="02040503050406030204" pitchFamily="18" charset="0"/>
                                </a:rPr>
                                <m:t>𝑡</m:t>
                              </m:r>
                            </m:sub>
                          </m:sSub>
                        </m:e>
                      </m:rad>
                      <m:r>
                        <a:rPr lang="en-US" sz="2200" b="0" i="1" smtClean="0">
                          <a:solidFill>
                            <a:srgbClr val="0070C0"/>
                          </a:solidFill>
                          <a:latin typeface="Cambria Math" panose="02040503050406030204" pitchFamily="18" charset="0"/>
                          <a:ea typeface="Cambria Math" panose="02040503050406030204" pitchFamily="18" charset="0"/>
                        </a:rPr>
                        <m:t> </m:t>
                      </m:r>
                      <m:sSub>
                        <m:sSubPr>
                          <m:ctrlPr>
                            <a:rPr lang="en-US" sz="2200" b="0" i="1" smtClean="0">
                              <a:solidFill>
                                <a:srgbClr val="0070C0"/>
                              </a:solidFill>
                              <a:latin typeface="Cambria Math" panose="02040503050406030204" pitchFamily="18" charset="0"/>
                              <a:ea typeface="Cambria Math" panose="02040503050406030204" pitchFamily="18" charset="0"/>
                            </a:rPr>
                          </m:ctrlPr>
                        </m:sSubPr>
                        <m:e>
                          <m:r>
                            <a:rPr lang="en-US" sz="2200" b="0" i="1" smtClean="0">
                              <a:solidFill>
                                <a:srgbClr val="0070C0"/>
                              </a:solidFill>
                              <a:latin typeface="Cambria Math" panose="02040503050406030204" pitchFamily="18" charset="0"/>
                              <a:ea typeface="Cambria Math" panose="02040503050406030204" pitchFamily="18" charset="0"/>
                            </a:rPr>
                            <m:t>𝑥</m:t>
                          </m:r>
                        </m:e>
                        <m:sub>
                          <m:r>
                            <a:rPr lang="en-US" sz="2200" b="0" i="1" smtClean="0">
                              <a:solidFill>
                                <a:srgbClr val="0070C0"/>
                              </a:solidFill>
                              <a:latin typeface="Cambria Math" panose="02040503050406030204" pitchFamily="18" charset="0"/>
                              <a:ea typeface="Cambria Math" panose="02040503050406030204" pitchFamily="18" charset="0"/>
                            </a:rPr>
                            <m:t>𝑡</m:t>
                          </m:r>
                          <m:r>
                            <a:rPr lang="en-US" sz="2200" b="0" i="1" smtClean="0">
                              <a:solidFill>
                                <a:srgbClr val="0070C0"/>
                              </a:solidFill>
                              <a:latin typeface="Cambria Math" panose="02040503050406030204" pitchFamily="18" charset="0"/>
                              <a:ea typeface="Cambria Math" panose="02040503050406030204" pitchFamily="18" charset="0"/>
                            </a:rPr>
                            <m:t>−1</m:t>
                          </m:r>
                        </m:sub>
                      </m:sSub>
                      <m:r>
                        <a:rPr lang="en-US" sz="2200" b="0" i="1" smtClean="0">
                          <a:latin typeface="Cambria Math" panose="02040503050406030204" pitchFamily="18" charset="0"/>
                          <a:ea typeface="Cambria Math" panose="02040503050406030204" pitchFamily="18" charset="0"/>
                        </a:rPr>
                        <m:t>, </m:t>
                      </m:r>
                      <m:sSub>
                        <m:sSubPr>
                          <m:ctrlPr>
                            <a:rPr lang="en-US" sz="2200" b="0" i="1" smtClean="0">
                              <a:solidFill>
                                <a:srgbClr val="7030A0"/>
                              </a:solidFill>
                              <a:latin typeface="Cambria Math" panose="02040503050406030204" pitchFamily="18" charset="0"/>
                              <a:ea typeface="Cambria Math" panose="02040503050406030204" pitchFamily="18" charset="0"/>
                            </a:rPr>
                          </m:ctrlPr>
                        </m:sSubPr>
                        <m:e>
                          <m:r>
                            <a:rPr lang="en-US" sz="2200" b="0" i="1" smtClean="0">
                              <a:solidFill>
                                <a:srgbClr val="7030A0"/>
                              </a:solidFill>
                              <a:latin typeface="Cambria Math" panose="02040503050406030204" pitchFamily="18" charset="0"/>
                              <a:ea typeface="Cambria Math" panose="02040503050406030204" pitchFamily="18" charset="0"/>
                            </a:rPr>
                            <m:t>𝛽</m:t>
                          </m:r>
                        </m:e>
                        <m:sub>
                          <m:r>
                            <a:rPr lang="en-US" sz="2200" b="0" i="1" smtClean="0">
                              <a:solidFill>
                                <a:srgbClr val="7030A0"/>
                              </a:solidFill>
                              <a:latin typeface="Cambria Math" panose="02040503050406030204" pitchFamily="18" charset="0"/>
                              <a:ea typeface="Cambria Math" panose="02040503050406030204" pitchFamily="18" charset="0"/>
                            </a:rPr>
                            <m:t>𝑡</m:t>
                          </m:r>
                        </m:sub>
                      </m:sSub>
                      <m:r>
                        <m:rPr>
                          <m:sty m:val="p"/>
                        </m:rPr>
                        <a:rPr lang="en-US" sz="2200" b="0" i="0" smtClean="0">
                          <a:solidFill>
                            <a:srgbClr val="7030A0"/>
                          </a:solidFill>
                          <a:latin typeface="Cambria Math" panose="02040503050406030204" pitchFamily="18" charset="0"/>
                          <a:ea typeface="Cambria Math" panose="02040503050406030204" pitchFamily="18" charset="0"/>
                        </a:rPr>
                        <m:t>I</m:t>
                      </m:r>
                      <m:r>
                        <a:rPr lang="en-US" sz="2200" b="0" i="0" smtClean="0">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3" name="Content Placeholder 2">
                <a:extLst>
                  <a:ext uri="{FF2B5EF4-FFF2-40B4-BE49-F238E27FC236}">
                    <a16:creationId xmlns:a16="http://schemas.microsoft.com/office/drawing/2014/main" id="{68745947-2410-CE8D-FADE-6F8F37291D7F}"/>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4" name="Arrow: Down 3">
            <a:extLst>
              <a:ext uri="{FF2B5EF4-FFF2-40B4-BE49-F238E27FC236}">
                <a16:creationId xmlns:a16="http://schemas.microsoft.com/office/drawing/2014/main" id="{C7336C17-8757-5ECD-0705-CAA102EB25CE}"/>
              </a:ext>
            </a:extLst>
          </p:cNvPr>
          <p:cNvSpPr/>
          <p:nvPr/>
        </p:nvSpPr>
        <p:spPr>
          <a:xfrm>
            <a:off x="5889266" y="2377440"/>
            <a:ext cx="413468" cy="57249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98429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75B61-C08D-0067-FE00-C9D13208EBAC}"/>
              </a:ext>
            </a:extLst>
          </p:cNvPr>
          <p:cNvSpPr>
            <a:spLocks noGrp="1"/>
          </p:cNvSpPr>
          <p:nvPr>
            <p:ph type="title"/>
          </p:nvPr>
        </p:nvSpPr>
        <p:spPr>
          <a:xfrm>
            <a:off x="838200" y="123078"/>
            <a:ext cx="10515600" cy="1325563"/>
          </a:xfrm>
        </p:spPr>
        <p:txBody>
          <a:bodyPr/>
          <a:lstStyle/>
          <a:p>
            <a:r>
              <a:rPr lang="en-US"/>
              <a:t>The Decoder</a:t>
            </a:r>
          </a:p>
        </p:txBody>
      </p:sp>
      <p:pic>
        <p:nvPicPr>
          <p:cNvPr id="7" name="Picture 6">
            <a:extLst>
              <a:ext uri="{FF2B5EF4-FFF2-40B4-BE49-F238E27FC236}">
                <a16:creationId xmlns:a16="http://schemas.microsoft.com/office/drawing/2014/main" id="{7152771A-7186-51E3-17BC-EC91FCE5B8E6}"/>
              </a:ext>
            </a:extLst>
          </p:cNvPr>
          <p:cNvPicPr>
            <a:picLocks noChangeAspect="1"/>
          </p:cNvPicPr>
          <p:nvPr/>
        </p:nvPicPr>
        <p:blipFill>
          <a:blip r:embed="rId3"/>
          <a:stretch>
            <a:fillRect/>
          </a:stretch>
        </p:blipFill>
        <p:spPr>
          <a:xfrm>
            <a:off x="3600989" y="2127052"/>
            <a:ext cx="8183117" cy="4105848"/>
          </a:xfrm>
          <a:prstGeom prst="rect">
            <a:avLst/>
          </a:prstGeom>
        </p:spPr>
      </p:pic>
      <p:sp>
        <p:nvSpPr>
          <p:cNvPr id="10" name="TextBox 9">
            <a:extLst>
              <a:ext uri="{FF2B5EF4-FFF2-40B4-BE49-F238E27FC236}">
                <a16:creationId xmlns:a16="http://schemas.microsoft.com/office/drawing/2014/main" id="{ECC2FC4F-4899-47B8-1572-C470EA3F8FBD}"/>
              </a:ext>
            </a:extLst>
          </p:cNvPr>
          <p:cNvSpPr txBox="1"/>
          <p:nvPr/>
        </p:nvSpPr>
        <p:spPr>
          <a:xfrm>
            <a:off x="4555222" y="1386396"/>
            <a:ext cx="129091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Input layer</a:t>
            </a:r>
          </a:p>
        </p:txBody>
      </p:sp>
      <p:sp>
        <p:nvSpPr>
          <p:cNvPr id="11" name="TextBox 10">
            <a:extLst>
              <a:ext uri="{FF2B5EF4-FFF2-40B4-BE49-F238E27FC236}">
                <a16:creationId xmlns:a16="http://schemas.microsoft.com/office/drawing/2014/main" id="{79320472-BDB7-FDD9-DC95-D22A8072D16F}"/>
              </a:ext>
            </a:extLst>
          </p:cNvPr>
          <p:cNvSpPr txBox="1"/>
          <p:nvPr/>
        </p:nvSpPr>
        <p:spPr>
          <a:xfrm>
            <a:off x="899359" y="3411924"/>
            <a:ext cx="221753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Convolutional Transpose layers (3)</a:t>
            </a:r>
          </a:p>
        </p:txBody>
      </p:sp>
      <p:sp>
        <p:nvSpPr>
          <p:cNvPr id="13" name="TextBox 12">
            <a:extLst>
              <a:ext uri="{FF2B5EF4-FFF2-40B4-BE49-F238E27FC236}">
                <a16:creationId xmlns:a16="http://schemas.microsoft.com/office/drawing/2014/main" id="{24CF6073-17F3-E53D-665C-FBFCC1E5503D}"/>
              </a:ext>
            </a:extLst>
          </p:cNvPr>
          <p:cNvSpPr txBox="1"/>
          <p:nvPr/>
        </p:nvSpPr>
        <p:spPr>
          <a:xfrm>
            <a:off x="1001298" y="1432562"/>
            <a:ext cx="180337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Connect input to Dense layer</a:t>
            </a:r>
          </a:p>
        </p:txBody>
      </p:sp>
      <p:sp>
        <p:nvSpPr>
          <p:cNvPr id="14" name="TextBox 13">
            <a:extLst>
              <a:ext uri="{FF2B5EF4-FFF2-40B4-BE49-F238E27FC236}">
                <a16:creationId xmlns:a16="http://schemas.microsoft.com/office/drawing/2014/main" id="{77D444A3-5E84-8C3D-055C-ECD80EB2777A}"/>
              </a:ext>
            </a:extLst>
          </p:cNvPr>
          <p:cNvSpPr txBox="1"/>
          <p:nvPr/>
        </p:nvSpPr>
        <p:spPr>
          <a:xfrm>
            <a:off x="95787" y="2243740"/>
            <a:ext cx="302110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Reshape this vector into a tensor that we can fed into the Conv2DTranspose layer</a:t>
            </a:r>
          </a:p>
        </p:txBody>
      </p:sp>
      <p:cxnSp>
        <p:nvCxnSpPr>
          <p:cNvPr id="15" name="Straight Arrow Connector 14">
            <a:extLst>
              <a:ext uri="{FF2B5EF4-FFF2-40B4-BE49-F238E27FC236}">
                <a16:creationId xmlns:a16="http://schemas.microsoft.com/office/drawing/2014/main" id="{1BC604F2-0B50-1334-F648-F494BD480EDA}"/>
              </a:ext>
            </a:extLst>
          </p:cNvPr>
          <p:cNvCxnSpPr>
            <a:cxnSpLocks/>
            <a:stCxn id="10" idx="2"/>
          </p:cNvCxnSpPr>
          <p:nvPr/>
        </p:nvCxnSpPr>
        <p:spPr>
          <a:xfrm flipH="1">
            <a:off x="4930588" y="1755728"/>
            <a:ext cx="270093" cy="56613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6" name="Left Brace 15">
            <a:extLst>
              <a:ext uri="{FF2B5EF4-FFF2-40B4-BE49-F238E27FC236}">
                <a16:creationId xmlns:a16="http://schemas.microsoft.com/office/drawing/2014/main" id="{0AFA9A37-422F-A99C-92A8-C21F0586F886}"/>
              </a:ext>
            </a:extLst>
          </p:cNvPr>
          <p:cNvSpPr/>
          <p:nvPr/>
        </p:nvSpPr>
        <p:spPr>
          <a:xfrm>
            <a:off x="3116895" y="3065056"/>
            <a:ext cx="484094" cy="694644"/>
          </a:xfrm>
          <a:prstGeom prst="leftBrace">
            <a:avLst>
              <a:gd name="adj1" fmla="val 8333"/>
              <a:gd name="adj2" fmla="val 52581"/>
            </a:avLst>
          </a:prstGeom>
          <a:ln w="38100"/>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AFC3211-7E81-3C66-A2A5-7D58C68AF3EC}"/>
              </a:ext>
            </a:extLst>
          </p:cNvPr>
          <p:cNvCxnSpPr>
            <a:cxnSpLocks/>
            <a:stCxn id="13" idx="3"/>
          </p:cNvCxnSpPr>
          <p:nvPr/>
        </p:nvCxnSpPr>
        <p:spPr>
          <a:xfrm>
            <a:off x="2804675" y="1755728"/>
            <a:ext cx="796314" cy="85213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9" name="Straight Arrow Connector 18">
            <a:extLst>
              <a:ext uri="{FF2B5EF4-FFF2-40B4-BE49-F238E27FC236}">
                <a16:creationId xmlns:a16="http://schemas.microsoft.com/office/drawing/2014/main" id="{95B54DEA-B33A-10DE-EDD5-4F96D5EA283D}"/>
              </a:ext>
            </a:extLst>
          </p:cNvPr>
          <p:cNvCxnSpPr>
            <a:cxnSpLocks/>
            <a:stCxn id="14" idx="3"/>
          </p:cNvCxnSpPr>
          <p:nvPr/>
        </p:nvCxnSpPr>
        <p:spPr>
          <a:xfrm>
            <a:off x="3116895" y="2705405"/>
            <a:ext cx="484094" cy="20812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3" name="TextBox 32">
            <a:extLst>
              <a:ext uri="{FF2B5EF4-FFF2-40B4-BE49-F238E27FC236}">
                <a16:creationId xmlns:a16="http://schemas.microsoft.com/office/drawing/2014/main" id="{6CB49B21-810A-3EDA-B2FD-67DA5711B3ED}"/>
              </a:ext>
            </a:extLst>
          </p:cNvPr>
          <p:cNvSpPr txBox="1"/>
          <p:nvPr/>
        </p:nvSpPr>
        <p:spPr>
          <a:xfrm>
            <a:off x="599355" y="5568639"/>
            <a:ext cx="219635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err="1"/>
              <a:t>Keras</a:t>
            </a:r>
            <a:r>
              <a:rPr lang="en-US"/>
              <a:t> model that defines the decoder</a:t>
            </a:r>
          </a:p>
        </p:txBody>
      </p:sp>
      <p:cxnSp>
        <p:nvCxnSpPr>
          <p:cNvPr id="34" name="Straight Arrow Connector 33">
            <a:extLst>
              <a:ext uri="{FF2B5EF4-FFF2-40B4-BE49-F238E27FC236}">
                <a16:creationId xmlns:a16="http://schemas.microsoft.com/office/drawing/2014/main" id="{28D0C91F-025A-0065-B338-E9ECB0526C3F}"/>
              </a:ext>
            </a:extLst>
          </p:cNvPr>
          <p:cNvCxnSpPr>
            <a:cxnSpLocks/>
            <a:stCxn id="33" idx="3"/>
          </p:cNvCxnSpPr>
          <p:nvPr/>
        </p:nvCxnSpPr>
        <p:spPr>
          <a:xfrm>
            <a:off x="2795710" y="5891805"/>
            <a:ext cx="796314"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1859832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7E5E-BCC8-B888-F54D-3B8432BC1E86}"/>
              </a:ext>
            </a:extLst>
          </p:cNvPr>
          <p:cNvSpPr>
            <a:spLocks noGrp="1"/>
          </p:cNvSpPr>
          <p:nvPr>
            <p:ph type="title"/>
          </p:nvPr>
        </p:nvSpPr>
        <p:spPr/>
        <p:txBody>
          <a:bodyPr/>
          <a:lstStyle/>
          <a:p>
            <a:r>
              <a:rPr lang="en-US" sz="4400" b="0" i="0" u="none" strike="noStrike" baseline="0" dirty="0">
                <a:latin typeface="MyriadPro-SemiboldCond"/>
              </a:rPr>
              <a:t>The Forward Diffusion Process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D6DADA-46B1-9F19-6C90-9F5C321BB133}"/>
                  </a:ext>
                </a:extLst>
              </p:cNvPr>
              <p:cNvSpPr>
                <a:spLocks noGrp="1"/>
              </p:cNvSpPr>
              <p:nvPr>
                <p:ph idx="1"/>
              </p:nvPr>
            </p:nvSpPr>
            <p:spPr/>
            <p:txBody>
              <a:bodyPr/>
              <a:lstStyle/>
              <a:p>
                <a:pPr algn="l"/>
                <a:r>
                  <a:rPr lang="en-US" sz="2200" b="0" i="0" u="none" strike="noStrike" baseline="0" dirty="0">
                    <a:latin typeface="Aptos (Body)"/>
                  </a:rPr>
                  <a:t>We can write this update process mathematically in this way:</a:t>
                </a:r>
              </a:p>
              <a:p>
                <a:pPr marL="457200" lvl="1" indent="0">
                  <a:buNone/>
                </a:pPr>
                <a14:m>
                  <m:oMath xmlns:m="http://schemas.openxmlformats.org/officeDocument/2006/math">
                    <m:sSub>
                      <m:sSubPr>
                        <m:ctrlPr>
                          <a:rPr lang="en-US" sz="1900" b="1" i="1" u="none" strike="noStrike" baseline="0" dirty="0" smtClean="0">
                            <a:latin typeface="Cambria Math" panose="02040503050406030204" pitchFamily="18" charset="0"/>
                          </a:rPr>
                        </m:ctrlPr>
                      </m:sSubPr>
                      <m:e>
                        <m:r>
                          <a:rPr lang="en-US" sz="1900" b="1" i="1" u="none" strike="noStrike" baseline="0" dirty="0" smtClean="0">
                            <a:latin typeface="Cambria Math" panose="02040503050406030204" pitchFamily="18" charset="0"/>
                          </a:rPr>
                          <m:t>𝝐</m:t>
                        </m:r>
                      </m:e>
                      <m:sub>
                        <m:r>
                          <a:rPr lang="en-US" sz="1900" b="1" i="1" u="none" strike="noStrike" baseline="0" dirty="0" smtClean="0">
                            <a:latin typeface="Cambria Math" panose="02040503050406030204" pitchFamily="18" charset="0"/>
                          </a:rPr>
                          <m:t>𝒕</m:t>
                        </m:r>
                        <m:r>
                          <a:rPr lang="en-US" sz="1900" b="1" i="1" u="none" strike="noStrike" baseline="0" dirty="0" smtClean="0">
                            <a:latin typeface="Cambria Math" panose="02040503050406030204" pitchFamily="18" charset="0"/>
                          </a:rPr>
                          <m:t> − </m:t>
                        </m:r>
                        <m:r>
                          <a:rPr lang="en-US" sz="1900" b="1" i="1" u="none" strike="noStrike" baseline="0" dirty="0" smtClean="0">
                            <a:latin typeface="Cambria Math" panose="02040503050406030204" pitchFamily="18" charset="0"/>
                          </a:rPr>
                          <m:t>𝟏</m:t>
                        </m:r>
                      </m:sub>
                    </m:sSub>
                  </m:oMath>
                </a14:m>
                <a:r>
                  <a:rPr lang="en-US" sz="1900" b="0" i="0" u="none" strike="noStrike" baseline="0" dirty="0">
                    <a:latin typeface="Aptos (Body)"/>
                  </a:rPr>
                  <a:t> is a standard Gaussian with zero mean and unit variance (</a:t>
                </a:r>
                <a:r>
                  <a:rPr lang="en-US" sz="1900" b="1" i="0" u="none" strike="noStrike" baseline="0" dirty="0">
                    <a:latin typeface="Aptos (Body)"/>
                  </a:rPr>
                  <a:t>noise</a:t>
                </a:r>
                <a:r>
                  <a:rPr lang="en-US" sz="1900" b="0" i="0" u="none" strike="noStrike" baseline="0" dirty="0">
                    <a:latin typeface="Aptos (Body)"/>
                  </a:rPr>
                  <a:t>)</a:t>
                </a:r>
              </a:p>
              <a:p>
                <a:pPr marL="457200" lvl="1" indent="0">
                  <a:buNone/>
                </a:pPr>
                <a:endParaRPr lang="en-US" sz="1900" b="0" i="0" u="none" strike="noStrike" baseline="0" dirty="0">
                  <a:latin typeface="Aptos (Body)"/>
                </a:endParaRPr>
              </a:p>
              <a:p>
                <a:endParaRPr lang="en-US" sz="1800" b="0" i="1" u="none" strike="noStrike" baseline="0" dirty="0">
                  <a:latin typeface="Aptos (Body)"/>
                </a:endParaRPr>
              </a:p>
              <a:p>
                <a:pPr marL="0" indent="0">
                  <a:buNone/>
                </a:pPr>
                <a14:m>
                  <m:oMathPara xmlns:m="http://schemas.openxmlformats.org/officeDocument/2006/math">
                    <m:oMathParaPr>
                      <m:jc m:val="centerGroup"/>
                    </m:oMathParaPr>
                    <m:oMath xmlns:m="http://schemas.openxmlformats.org/officeDocument/2006/math">
                      <m:sSub>
                        <m:sSubPr>
                          <m:ctrlPr>
                            <a:rPr lang="en-US" sz="2600" b="0" i="1" u="none" strike="noStrike" baseline="0" smtClean="0">
                              <a:latin typeface="Cambria Math" panose="02040503050406030204" pitchFamily="18" charset="0"/>
                            </a:rPr>
                          </m:ctrlPr>
                        </m:sSubPr>
                        <m:e>
                          <m:r>
                            <a:rPr lang="en-US" sz="2600" b="0" i="1" u="none" strike="noStrike" baseline="0" smtClean="0">
                              <a:latin typeface="Cambria Math" panose="02040503050406030204" pitchFamily="18" charset="0"/>
                            </a:rPr>
                            <m:t>𝑥</m:t>
                          </m:r>
                        </m:e>
                        <m:sub>
                          <m:r>
                            <a:rPr lang="en-US" sz="2600" b="0" i="1" u="none" strike="noStrike" baseline="0" smtClean="0">
                              <a:latin typeface="Cambria Math" panose="02040503050406030204" pitchFamily="18" charset="0"/>
                            </a:rPr>
                            <m:t>𝑡</m:t>
                          </m:r>
                        </m:sub>
                      </m:sSub>
                      <m:r>
                        <a:rPr lang="en-US" sz="2600" b="0" i="1" u="none" strike="noStrike" baseline="0" smtClean="0">
                          <a:latin typeface="Cambria Math" panose="02040503050406030204" pitchFamily="18" charset="0"/>
                        </a:rPr>
                        <m:t>=</m:t>
                      </m:r>
                      <m:rad>
                        <m:radPr>
                          <m:degHide m:val="on"/>
                          <m:ctrlPr>
                            <a:rPr lang="en-US" sz="2600" b="0" i="1" u="none" strike="noStrike" baseline="0" smtClean="0">
                              <a:latin typeface="Cambria Math" panose="02040503050406030204" pitchFamily="18" charset="0"/>
                            </a:rPr>
                          </m:ctrlPr>
                        </m:radPr>
                        <m:deg/>
                        <m:e>
                          <m:r>
                            <a:rPr lang="en-US" sz="2600" b="0" i="1" u="none" strike="noStrike" baseline="0" smtClean="0">
                              <a:latin typeface="Cambria Math" panose="02040503050406030204" pitchFamily="18" charset="0"/>
                            </a:rPr>
                            <m:t>1−</m:t>
                          </m:r>
                          <m:sSub>
                            <m:sSubPr>
                              <m:ctrlPr>
                                <a:rPr lang="en-US" sz="2600" b="0" i="1" u="none" strike="noStrike" baseline="0" smtClean="0">
                                  <a:latin typeface="Cambria Math" panose="02040503050406030204" pitchFamily="18" charset="0"/>
                                </a:rPr>
                              </m:ctrlPr>
                            </m:sSubPr>
                            <m:e>
                              <m:r>
                                <a:rPr lang="en-US" sz="2600" b="0" i="1" u="none" strike="noStrike" baseline="0" smtClean="0">
                                  <a:latin typeface="Cambria Math" panose="02040503050406030204" pitchFamily="18" charset="0"/>
                                </a:rPr>
                                <m:t>𝛽</m:t>
                              </m:r>
                            </m:e>
                            <m:sub>
                              <m:r>
                                <a:rPr lang="en-US" sz="2600" b="0" i="1" u="none" strike="noStrike" baseline="0" smtClean="0">
                                  <a:latin typeface="Cambria Math" panose="02040503050406030204" pitchFamily="18" charset="0"/>
                                </a:rPr>
                                <m:t>𝑡</m:t>
                              </m:r>
                            </m:sub>
                          </m:sSub>
                        </m:e>
                      </m:rad>
                      <m:sSub>
                        <m:sSubPr>
                          <m:ctrlPr>
                            <a:rPr lang="en-US" sz="2600" b="0" i="1" u="none" strike="noStrike" baseline="0" smtClean="0">
                              <a:latin typeface="Cambria Math" panose="02040503050406030204" pitchFamily="18" charset="0"/>
                            </a:rPr>
                          </m:ctrlPr>
                        </m:sSubPr>
                        <m:e>
                          <m:r>
                            <a:rPr lang="en-US" sz="2600" b="0" i="1" u="none" strike="noStrike" baseline="0" smtClean="0">
                              <a:latin typeface="Cambria Math" panose="02040503050406030204" pitchFamily="18" charset="0"/>
                            </a:rPr>
                            <m:t> </m:t>
                          </m:r>
                          <m:r>
                            <a:rPr lang="en-US" sz="2600" b="0" i="1" u="none" strike="noStrike" baseline="0" smtClean="0">
                              <a:latin typeface="Cambria Math" panose="02040503050406030204" pitchFamily="18" charset="0"/>
                            </a:rPr>
                            <m:t>𝑥</m:t>
                          </m:r>
                        </m:e>
                        <m:sub>
                          <m:r>
                            <a:rPr lang="en-US" sz="2600" b="0" i="1" u="none" strike="noStrike" baseline="0" smtClean="0">
                              <a:latin typeface="Cambria Math" panose="02040503050406030204" pitchFamily="18" charset="0"/>
                            </a:rPr>
                            <m:t>𝑡</m:t>
                          </m:r>
                          <m:r>
                            <a:rPr lang="en-US" sz="2600" b="0" i="1" u="none" strike="noStrike" baseline="0" smtClean="0">
                              <a:latin typeface="Cambria Math" panose="02040503050406030204" pitchFamily="18" charset="0"/>
                            </a:rPr>
                            <m:t>−1</m:t>
                          </m:r>
                        </m:sub>
                      </m:sSub>
                      <m:r>
                        <a:rPr lang="en-US" sz="2600" b="0" i="1" u="none" strike="noStrike" baseline="0" smtClean="0">
                          <a:latin typeface="Cambria Math" panose="02040503050406030204" pitchFamily="18" charset="0"/>
                        </a:rPr>
                        <m:t>+</m:t>
                      </m:r>
                      <m:rad>
                        <m:radPr>
                          <m:degHide m:val="on"/>
                          <m:ctrlPr>
                            <a:rPr lang="en-US" sz="2600" i="1">
                              <a:latin typeface="Cambria Math" panose="02040503050406030204" pitchFamily="18" charset="0"/>
                            </a:rPr>
                          </m:ctrlPr>
                        </m:radPr>
                        <m:deg/>
                        <m:e>
                          <m:sSub>
                            <m:sSubPr>
                              <m:ctrlPr>
                                <a:rPr lang="en-US" sz="2600" i="1">
                                  <a:latin typeface="Cambria Math" panose="02040503050406030204" pitchFamily="18" charset="0"/>
                                </a:rPr>
                              </m:ctrlPr>
                            </m:sSubPr>
                            <m:e>
                              <m:r>
                                <a:rPr lang="en-US" sz="2600" i="1">
                                  <a:latin typeface="Cambria Math" panose="02040503050406030204" pitchFamily="18" charset="0"/>
                                </a:rPr>
                                <m:t>𝛽</m:t>
                              </m:r>
                            </m:e>
                            <m:sub>
                              <m:r>
                                <a:rPr lang="en-US" sz="2600" i="1">
                                  <a:latin typeface="Cambria Math" panose="02040503050406030204" pitchFamily="18" charset="0"/>
                                </a:rPr>
                                <m:t>𝑡</m:t>
                              </m:r>
                            </m:sub>
                          </m:sSub>
                        </m:e>
                      </m:rad>
                      <m:sSub>
                        <m:sSubPr>
                          <m:ctrlPr>
                            <a:rPr lang="en-US" sz="2600" i="1">
                              <a:latin typeface="Cambria Math" panose="02040503050406030204" pitchFamily="18" charset="0"/>
                            </a:rPr>
                          </m:ctrlPr>
                        </m:sSubPr>
                        <m:e>
                          <m:r>
                            <a:rPr lang="en-US" sz="2600" b="0" i="1" smtClean="0">
                              <a:latin typeface="Cambria Math" panose="02040503050406030204" pitchFamily="18" charset="0"/>
                            </a:rPr>
                            <m:t> </m:t>
                          </m:r>
                          <m:r>
                            <a:rPr lang="en-US" sz="2600" b="0" i="1" smtClean="0">
                              <a:latin typeface="Cambria Math" panose="02040503050406030204" pitchFamily="18" charset="0"/>
                            </a:rPr>
                            <m:t>𝜖</m:t>
                          </m:r>
                        </m:e>
                        <m:sub>
                          <m:r>
                            <a:rPr lang="en-US" sz="2600" i="1">
                              <a:latin typeface="Cambria Math" panose="02040503050406030204" pitchFamily="18" charset="0"/>
                            </a:rPr>
                            <m:t>𝑡</m:t>
                          </m:r>
                          <m:r>
                            <a:rPr lang="en-US" sz="2600" i="1">
                              <a:latin typeface="Cambria Math" panose="02040503050406030204" pitchFamily="18" charset="0"/>
                            </a:rPr>
                            <m:t>−1</m:t>
                          </m:r>
                        </m:sub>
                      </m:sSub>
                    </m:oMath>
                  </m:oMathPara>
                </a14:m>
                <a:endParaRPr lang="en-US" sz="2600" b="0" i="0" u="none" strike="noStrike" baseline="0" dirty="0">
                  <a:latin typeface="Aptos (Body)"/>
                </a:endParaRPr>
              </a:p>
              <a:p>
                <a:pPr algn="l"/>
                <a:endParaRPr lang="en-US" sz="1800" dirty="0">
                  <a:latin typeface="Aptos (Body)"/>
                </a:endParaRPr>
              </a:p>
              <a:p>
                <a:pPr algn="l"/>
                <a:endParaRPr lang="en-US" sz="1800" dirty="0">
                  <a:latin typeface="Aptos (Body)"/>
                </a:endParaRPr>
              </a:p>
              <a:p>
                <a:pPr lvl="1">
                  <a:buFont typeface="Wingdings" panose="05000000000000000000" pitchFamily="2" charset="2"/>
                  <a:buChar char="§"/>
                </a:pPr>
                <a:r>
                  <a:rPr lang="en-US" sz="1900" b="0" i="0" u="none" strike="noStrike" baseline="0" dirty="0">
                    <a:latin typeface="Aptos (Body)"/>
                  </a:rPr>
                  <a:t>Note that we scale the input image </a:t>
                </a:r>
                <a14:m>
                  <m:oMath xmlns:m="http://schemas.openxmlformats.org/officeDocument/2006/math">
                    <m:sSub>
                      <m:sSubPr>
                        <m:ctrlPr>
                          <a:rPr lang="en-US" sz="1900" b="0" i="1" u="none" strike="noStrike" baseline="0" dirty="0" smtClean="0">
                            <a:latin typeface="Cambria Math" panose="02040503050406030204" pitchFamily="18" charset="0"/>
                          </a:rPr>
                        </m:ctrlPr>
                      </m:sSubPr>
                      <m:e>
                        <m:r>
                          <a:rPr lang="en-US" sz="1900" b="0" i="1" u="none" strike="noStrike" baseline="0" dirty="0" smtClean="0">
                            <a:latin typeface="Cambria Math" panose="02040503050406030204" pitchFamily="18" charset="0"/>
                          </a:rPr>
                          <m:t>𝑥</m:t>
                        </m:r>
                      </m:e>
                      <m:sub>
                        <m:r>
                          <a:rPr lang="en-US" sz="1900" b="0" i="1" u="none" strike="noStrike" baseline="0" dirty="0" smtClean="0">
                            <a:latin typeface="Cambria Math" panose="02040503050406030204" pitchFamily="18" charset="0"/>
                          </a:rPr>
                          <m:t>𝑡</m:t>
                        </m:r>
                        <m:r>
                          <a:rPr lang="en-US" sz="1900" b="0" i="1" u="none" strike="noStrike" baseline="0" dirty="0" smtClean="0">
                            <a:latin typeface="Cambria Math" panose="02040503050406030204" pitchFamily="18" charset="0"/>
                          </a:rPr>
                          <m:t> − 1</m:t>
                        </m:r>
                      </m:sub>
                    </m:sSub>
                  </m:oMath>
                </a14:m>
                <a:r>
                  <a:rPr lang="en-US" sz="1900" b="0" i="0" u="none" strike="noStrike" baseline="0" dirty="0">
                    <a:latin typeface="Aptos (Body)"/>
                  </a:rPr>
                  <a:t> to ensure that </a:t>
                </a:r>
                <a:r>
                  <a:rPr lang="en-US" sz="1900" b="0" i="0" u="none" strike="noStrike" baseline="0" dirty="0">
                    <a:solidFill>
                      <a:srgbClr val="7030A0"/>
                    </a:solidFill>
                    <a:latin typeface="Aptos (Body)"/>
                  </a:rPr>
                  <a:t>the variance </a:t>
                </a:r>
                <a:r>
                  <a:rPr lang="en-US" sz="1900" b="0" i="0" u="none" strike="noStrike" baseline="0" dirty="0">
                    <a:latin typeface="Aptos (Body)"/>
                  </a:rPr>
                  <a:t>of the output image </a:t>
                </a:r>
                <a14:m>
                  <m:oMath xmlns:m="http://schemas.openxmlformats.org/officeDocument/2006/math">
                    <m:sSub>
                      <m:sSubPr>
                        <m:ctrlPr>
                          <a:rPr lang="en-US" sz="1900" b="0" i="1" u="none" strike="noStrike" baseline="0" dirty="0" smtClean="0">
                            <a:latin typeface="Cambria Math" panose="02040503050406030204" pitchFamily="18" charset="0"/>
                          </a:rPr>
                        </m:ctrlPr>
                      </m:sSubPr>
                      <m:e>
                        <m:r>
                          <a:rPr lang="en-US" sz="1900" b="0" i="1" u="none" strike="noStrike" baseline="0" dirty="0" smtClean="0">
                            <a:latin typeface="Cambria Math" panose="02040503050406030204" pitchFamily="18" charset="0"/>
                          </a:rPr>
                          <m:t>𝑥</m:t>
                        </m:r>
                      </m:e>
                      <m:sub>
                        <m:r>
                          <a:rPr lang="en-US" sz="1900" b="0" i="1" u="none" strike="noStrike" baseline="0" dirty="0" smtClean="0">
                            <a:latin typeface="Cambria Math" panose="02040503050406030204" pitchFamily="18" charset="0"/>
                          </a:rPr>
                          <m:t>𝑡</m:t>
                        </m:r>
                      </m:sub>
                    </m:sSub>
                  </m:oMath>
                </a14:m>
                <a:r>
                  <a:rPr lang="en-US" sz="1900" b="0" i="1" u="none" strike="noStrike" baseline="0" dirty="0">
                    <a:latin typeface="Aptos (Body)"/>
                  </a:rPr>
                  <a:t> </a:t>
                </a:r>
                <a:r>
                  <a:rPr lang="en-US" sz="1900" b="0" i="0" u="none" strike="noStrike" baseline="0" dirty="0">
                    <a:solidFill>
                      <a:srgbClr val="7030A0"/>
                    </a:solidFill>
                    <a:latin typeface="Aptos (Body)"/>
                  </a:rPr>
                  <a:t>remains constant over time</a:t>
                </a:r>
              </a:p>
            </p:txBody>
          </p:sp>
        </mc:Choice>
        <mc:Fallback xmlns="">
          <p:sp>
            <p:nvSpPr>
              <p:cNvPr id="3" name="Content Placeholder 2">
                <a:extLst>
                  <a:ext uri="{FF2B5EF4-FFF2-40B4-BE49-F238E27FC236}">
                    <a16:creationId xmlns:a16="http://schemas.microsoft.com/office/drawing/2014/main" id="{E5D6DADA-46B1-9F19-6C90-9F5C321BB133}"/>
                  </a:ext>
                </a:extLst>
              </p:cNvPr>
              <p:cNvSpPr>
                <a:spLocks noGrp="1" noRot="1" noChangeAspect="1" noMove="1" noResize="1" noEditPoints="1" noAdjustHandles="1" noChangeArrowheads="1" noChangeShapeType="1" noTextEdit="1"/>
              </p:cNvSpPr>
              <p:nvPr>
                <p:ph idx="1"/>
              </p:nvPr>
            </p:nvSpPr>
            <p:spPr>
              <a:blipFill>
                <a:blip r:embed="rId3"/>
                <a:stretch>
                  <a:fillRect l="-696" t="-1541"/>
                </a:stretch>
              </a:blipFill>
            </p:spPr>
            <p:txBody>
              <a:bodyPr/>
              <a:lstStyle/>
              <a:p>
                <a:r>
                  <a:rPr lang="en-US">
                    <a:noFill/>
                  </a:rPr>
                  <a:t> </a:t>
                </a:r>
              </a:p>
            </p:txBody>
          </p:sp>
        </mc:Fallback>
      </mc:AlternateContent>
    </p:spTree>
    <p:extLst>
      <p:ext uri="{BB962C8B-B14F-4D97-AF65-F5344CB8AC3E}">
        <p14:creationId xmlns:p14="http://schemas.microsoft.com/office/powerpoint/2010/main" val="165704195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A7CC-6504-C41B-6DDD-EFD16C8ABC45}"/>
              </a:ext>
            </a:extLst>
          </p:cNvPr>
          <p:cNvSpPr>
            <a:spLocks noGrp="1"/>
          </p:cNvSpPr>
          <p:nvPr>
            <p:ph type="title"/>
          </p:nvPr>
        </p:nvSpPr>
        <p:spPr/>
        <p:txBody>
          <a:bodyPr/>
          <a:lstStyle/>
          <a:p>
            <a:r>
              <a:rPr lang="en-US" sz="4400" b="0" i="0" u="none" strike="noStrike" baseline="0" dirty="0">
                <a:latin typeface="MyriadPro-SemiboldCond"/>
              </a:rPr>
              <a:t>The Forward Diffusion Process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745947-2410-CE8D-FADE-6F8F37291D7F}"/>
                  </a:ext>
                </a:extLst>
              </p:cNvPr>
              <p:cNvSpPr>
                <a:spLocks noGrp="1"/>
              </p:cNvSpPr>
              <p:nvPr>
                <p:ph idx="1"/>
              </p:nvPr>
            </p:nvSpPr>
            <p:spPr/>
            <p:txBody>
              <a:bodyPr/>
              <a:lstStyle/>
              <a:p>
                <a:pPr marL="0" indent="0" algn="l">
                  <a:buNone/>
                </a:pPr>
                <a14:m>
                  <m:oMathPara xmlns:m="http://schemas.openxmlformats.org/officeDocument/2006/math">
                    <m:oMathParaPr>
                      <m:jc m:val="centerGroup"/>
                    </m:oMathParaPr>
                    <m:oMath xmlns:m="http://schemas.openxmlformats.org/officeDocument/2006/math">
                      <m:sSub>
                        <m:sSubPr>
                          <m:ctrlPr>
                            <a:rPr lang="en-US" sz="2600" b="0" i="1" u="none" strike="noStrike" baseline="0" smtClean="0">
                              <a:latin typeface="Cambria Math" panose="02040503050406030204" pitchFamily="18" charset="0"/>
                            </a:rPr>
                          </m:ctrlPr>
                        </m:sSubPr>
                        <m:e>
                          <m:r>
                            <a:rPr lang="en-US" sz="2600" b="0" i="1" u="none" strike="noStrike" baseline="0" smtClean="0">
                              <a:latin typeface="Cambria Math" panose="02040503050406030204" pitchFamily="18" charset="0"/>
                            </a:rPr>
                            <m:t>𝑥</m:t>
                          </m:r>
                        </m:e>
                        <m:sub>
                          <m:r>
                            <a:rPr lang="en-US" sz="2600" b="0" i="1" u="none" strike="noStrike" baseline="0" smtClean="0">
                              <a:latin typeface="Cambria Math" panose="02040503050406030204" pitchFamily="18" charset="0"/>
                            </a:rPr>
                            <m:t>𝑡</m:t>
                          </m:r>
                        </m:sub>
                      </m:sSub>
                      <m:r>
                        <a:rPr lang="en-US" sz="2600" b="0" i="1" u="none" strike="noStrike" baseline="0" smtClean="0">
                          <a:latin typeface="Cambria Math" panose="02040503050406030204" pitchFamily="18" charset="0"/>
                        </a:rPr>
                        <m:t>=</m:t>
                      </m:r>
                      <m:rad>
                        <m:radPr>
                          <m:degHide m:val="on"/>
                          <m:ctrlPr>
                            <a:rPr lang="en-US" sz="2600" b="0" i="1" u="none" strike="noStrike" baseline="0" smtClean="0">
                              <a:latin typeface="Cambria Math" panose="02040503050406030204" pitchFamily="18" charset="0"/>
                            </a:rPr>
                          </m:ctrlPr>
                        </m:radPr>
                        <m:deg/>
                        <m:e>
                          <m:r>
                            <a:rPr lang="en-US" sz="2600" b="0" i="1" u="none" strike="noStrike" baseline="0" smtClean="0">
                              <a:latin typeface="Cambria Math" panose="02040503050406030204" pitchFamily="18" charset="0"/>
                            </a:rPr>
                            <m:t>1−</m:t>
                          </m:r>
                          <m:sSub>
                            <m:sSubPr>
                              <m:ctrlPr>
                                <a:rPr lang="en-US" sz="2600" b="0" i="1" u="none" strike="noStrike" baseline="0" smtClean="0">
                                  <a:latin typeface="Cambria Math" panose="02040503050406030204" pitchFamily="18" charset="0"/>
                                </a:rPr>
                              </m:ctrlPr>
                            </m:sSubPr>
                            <m:e>
                              <m:r>
                                <a:rPr lang="en-US" sz="2600" b="0" i="1" u="none" strike="noStrike" baseline="0" smtClean="0">
                                  <a:latin typeface="Cambria Math" panose="02040503050406030204" pitchFamily="18" charset="0"/>
                                </a:rPr>
                                <m:t>𝛽</m:t>
                              </m:r>
                            </m:e>
                            <m:sub>
                              <m:r>
                                <a:rPr lang="en-US" sz="2600" b="0" i="1" u="none" strike="noStrike" baseline="0" smtClean="0">
                                  <a:latin typeface="Cambria Math" panose="02040503050406030204" pitchFamily="18" charset="0"/>
                                </a:rPr>
                                <m:t>𝑡</m:t>
                              </m:r>
                            </m:sub>
                          </m:sSub>
                        </m:e>
                      </m:rad>
                      <m:sSub>
                        <m:sSubPr>
                          <m:ctrlPr>
                            <a:rPr lang="en-US" sz="2600" b="0" i="1" u="none" strike="noStrike" baseline="0" smtClean="0">
                              <a:latin typeface="Cambria Math" panose="02040503050406030204" pitchFamily="18" charset="0"/>
                            </a:rPr>
                          </m:ctrlPr>
                        </m:sSubPr>
                        <m:e>
                          <m:r>
                            <a:rPr lang="en-US" sz="2600" b="0" i="1" u="none" strike="noStrike" baseline="0" smtClean="0">
                              <a:latin typeface="Cambria Math" panose="02040503050406030204" pitchFamily="18" charset="0"/>
                            </a:rPr>
                            <m:t> </m:t>
                          </m:r>
                          <m:r>
                            <a:rPr lang="en-US" sz="2600" b="0" i="1" u="none" strike="noStrike" baseline="0" smtClean="0">
                              <a:latin typeface="Cambria Math" panose="02040503050406030204" pitchFamily="18" charset="0"/>
                            </a:rPr>
                            <m:t>𝑥</m:t>
                          </m:r>
                        </m:e>
                        <m:sub>
                          <m:r>
                            <a:rPr lang="en-US" sz="2600" b="0" i="1" u="none" strike="noStrike" baseline="0" smtClean="0">
                              <a:latin typeface="Cambria Math" panose="02040503050406030204" pitchFamily="18" charset="0"/>
                            </a:rPr>
                            <m:t>𝑡</m:t>
                          </m:r>
                          <m:r>
                            <a:rPr lang="en-US" sz="2600" b="0" i="1" u="none" strike="noStrike" baseline="0" smtClean="0">
                              <a:latin typeface="Cambria Math" panose="02040503050406030204" pitchFamily="18" charset="0"/>
                            </a:rPr>
                            <m:t>−1</m:t>
                          </m:r>
                        </m:sub>
                      </m:sSub>
                      <m:r>
                        <a:rPr lang="en-US" sz="2600" b="0" i="1" u="none" strike="noStrike" baseline="0" smtClean="0">
                          <a:latin typeface="Cambria Math" panose="02040503050406030204" pitchFamily="18" charset="0"/>
                        </a:rPr>
                        <m:t>+</m:t>
                      </m:r>
                      <m:rad>
                        <m:radPr>
                          <m:degHide m:val="on"/>
                          <m:ctrlPr>
                            <a:rPr lang="en-US" sz="2600" i="1">
                              <a:latin typeface="Cambria Math" panose="02040503050406030204" pitchFamily="18" charset="0"/>
                            </a:rPr>
                          </m:ctrlPr>
                        </m:radPr>
                        <m:deg/>
                        <m:e>
                          <m:sSub>
                            <m:sSubPr>
                              <m:ctrlPr>
                                <a:rPr lang="en-US" sz="2600" i="1">
                                  <a:latin typeface="Cambria Math" panose="02040503050406030204" pitchFamily="18" charset="0"/>
                                </a:rPr>
                              </m:ctrlPr>
                            </m:sSubPr>
                            <m:e>
                              <m:r>
                                <a:rPr lang="en-US" sz="2600" i="1">
                                  <a:latin typeface="Cambria Math" panose="02040503050406030204" pitchFamily="18" charset="0"/>
                                </a:rPr>
                                <m:t>𝛽</m:t>
                              </m:r>
                            </m:e>
                            <m:sub>
                              <m:r>
                                <a:rPr lang="en-US" sz="2600" i="1">
                                  <a:latin typeface="Cambria Math" panose="02040503050406030204" pitchFamily="18" charset="0"/>
                                </a:rPr>
                                <m:t>𝑡</m:t>
                              </m:r>
                            </m:sub>
                          </m:sSub>
                        </m:e>
                      </m:rad>
                      <m:sSub>
                        <m:sSubPr>
                          <m:ctrlPr>
                            <a:rPr lang="en-US" sz="2600" i="1">
                              <a:latin typeface="Cambria Math" panose="02040503050406030204" pitchFamily="18" charset="0"/>
                            </a:rPr>
                          </m:ctrlPr>
                        </m:sSubPr>
                        <m:e>
                          <m:r>
                            <a:rPr lang="en-US" sz="2600" b="0" i="1" smtClean="0">
                              <a:latin typeface="Cambria Math" panose="02040503050406030204" pitchFamily="18" charset="0"/>
                            </a:rPr>
                            <m:t> </m:t>
                          </m:r>
                          <m:r>
                            <a:rPr lang="en-US" sz="2600" b="0" i="1" smtClean="0">
                              <a:latin typeface="Cambria Math" panose="02040503050406030204" pitchFamily="18" charset="0"/>
                            </a:rPr>
                            <m:t>𝜖</m:t>
                          </m:r>
                        </m:e>
                        <m:sub>
                          <m:r>
                            <a:rPr lang="en-US" sz="2600" i="1">
                              <a:latin typeface="Cambria Math" panose="02040503050406030204" pitchFamily="18" charset="0"/>
                            </a:rPr>
                            <m:t>𝑡</m:t>
                          </m:r>
                          <m:r>
                            <a:rPr lang="en-US" sz="2600" i="1">
                              <a:latin typeface="Cambria Math" panose="02040503050406030204" pitchFamily="18" charset="0"/>
                            </a:rPr>
                            <m:t>−1</m:t>
                          </m:r>
                        </m:sub>
                      </m:sSub>
                    </m:oMath>
                  </m:oMathPara>
                </a14:m>
                <a:endParaRPr lang="en-US" sz="2600" b="0" i="0" u="none" strike="noStrike" baseline="0" dirty="0">
                  <a:latin typeface="MinionPro-Regular"/>
                </a:endParaRPr>
              </a:p>
              <a:p>
                <a:pPr marL="0" indent="0" algn="l">
                  <a:buNone/>
                </a:pPr>
                <a:endParaRPr lang="en-US" sz="1800" b="0" i="0" u="none" strike="noStrike" baseline="0" dirty="0">
                  <a:latin typeface="Aptos (Body)"/>
                </a:endParaRPr>
              </a:p>
              <a:p>
                <a:pPr marL="0" indent="0" algn="l">
                  <a:buNone/>
                </a:pPr>
                <a:r>
                  <a:rPr lang="en-US" sz="2200" b="0" i="0" u="none" strike="noStrike" baseline="0" dirty="0">
                    <a:latin typeface="Aptos (Body)"/>
                  </a:rPr>
                  <a:t>If we assume that </a:t>
                </a:r>
                <a14:m>
                  <m:oMath xmlns:m="http://schemas.openxmlformats.org/officeDocument/2006/math">
                    <m:sSub>
                      <m:sSubPr>
                        <m:ctrlPr>
                          <a:rPr lang="en-US" sz="2200" b="0" i="1" u="none" strike="noStrike" baseline="0" dirty="0" smtClean="0">
                            <a:latin typeface="Cambria Math" panose="02040503050406030204" pitchFamily="18" charset="0"/>
                          </a:rPr>
                        </m:ctrlPr>
                      </m:sSubPr>
                      <m:e>
                        <m:r>
                          <a:rPr lang="en-US" sz="2200" b="0" i="1" u="none" strike="noStrike" baseline="0" dirty="0" smtClean="0">
                            <a:latin typeface="Cambria Math" panose="02040503050406030204" pitchFamily="18" charset="0"/>
                          </a:rPr>
                          <m:t>𝑥</m:t>
                        </m:r>
                      </m:e>
                      <m:sub>
                        <m:r>
                          <a:rPr lang="en-US" sz="2200" b="0" i="1" u="none" strike="noStrike" baseline="0" dirty="0" smtClean="0">
                            <a:latin typeface="Cambria Math" panose="02040503050406030204" pitchFamily="18" charset="0"/>
                          </a:rPr>
                          <m:t>𝑡</m:t>
                        </m:r>
                        <m:r>
                          <a:rPr lang="en-US" sz="2200" b="0" i="1" u="none" strike="noStrike" baseline="0" dirty="0" smtClean="0">
                            <a:latin typeface="Cambria Math" panose="02040503050406030204" pitchFamily="18" charset="0"/>
                          </a:rPr>
                          <m:t> − 1</m:t>
                        </m:r>
                      </m:sub>
                    </m:sSub>
                  </m:oMath>
                </a14:m>
                <a:r>
                  <a:rPr lang="en-US" sz="2200" b="0" i="0" u="none" strike="noStrike" baseline="0" dirty="0">
                    <a:latin typeface="Aptos (Body)"/>
                  </a:rPr>
                  <a:t> has zero mean and unit variance then:</a:t>
                </a:r>
              </a:p>
              <a:p>
                <a:pPr marL="0" indent="0" algn="l">
                  <a:buNone/>
                </a:pPr>
                <a:endParaRPr lang="en-US" sz="600" b="0" i="0" u="none" strike="noStrike" baseline="0" dirty="0">
                  <a:latin typeface="Aptos (Body)"/>
                </a:endParaRPr>
              </a:p>
              <a:p>
                <a:pPr marL="457200" lvl="1" indent="0">
                  <a:buNone/>
                </a:pPr>
                <a:r>
                  <a:rPr lang="en-US" sz="1800" b="0" i="0" u="none" strike="noStrike" baseline="0" dirty="0">
                    <a:latin typeface="Aptos (Body)"/>
                  </a:rPr>
                  <a:t> </a:t>
                </a:r>
                <a14:m>
                  <m:oMath xmlns:m="http://schemas.openxmlformats.org/officeDocument/2006/math">
                    <m:rad>
                      <m:radPr>
                        <m:degHide m:val="on"/>
                        <m:ctrlPr>
                          <a:rPr lang="en-US" sz="2200" b="0" i="1" u="none" strike="noStrike" baseline="0" smtClean="0">
                            <a:latin typeface="Cambria Math" panose="02040503050406030204" pitchFamily="18" charset="0"/>
                          </a:rPr>
                        </m:ctrlPr>
                      </m:radPr>
                      <m:deg/>
                      <m:e>
                        <m:r>
                          <a:rPr lang="en-US" sz="2200" b="0" i="1" u="none" strike="noStrike" baseline="0" smtClean="0">
                            <a:latin typeface="Cambria Math" panose="02040503050406030204" pitchFamily="18" charset="0"/>
                          </a:rPr>
                          <m:t>1−</m:t>
                        </m:r>
                        <m:sSub>
                          <m:sSubPr>
                            <m:ctrlPr>
                              <a:rPr lang="en-US" sz="2200" b="0" i="1" u="none" strike="noStrike" baseline="0" smtClean="0">
                                <a:latin typeface="Cambria Math" panose="02040503050406030204" pitchFamily="18" charset="0"/>
                              </a:rPr>
                            </m:ctrlPr>
                          </m:sSubPr>
                          <m:e>
                            <m:r>
                              <a:rPr lang="en-US" sz="2200" b="0" i="1" u="none" strike="noStrike" baseline="0" smtClean="0">
                                <a:latin typeface="Cambria Math" panose="02040503050406030204" pitchFamily="18" charset="0"/>
                              </a:rPr>
                              <m:t>𝛽</m:t>
                            </m:r>
                          </m:e>
                          <m:sub>
                            <m:r>
                              <a:rPr lang="en-US" sz="2200" b="0" i="1" u="none" strike="noStrike" baseline="0" smtClean="0">
                                <a:latin typeface="Cambria Math" panose="02040503050406030204" pitchFamily="18" charset="0"/>
                              </a:rPr>
                              <m:t>𝑡</m:t>
                            </m:r>
                          </m:sub>
                        </m:sSub>
                      </m:e>
                    </m:rad>
                    <m:r>
                      <a:rPr lang="en-US" sz="2200" b="0" i="1" u="none" strike="noStrike" baseline="0" smtClean="0">
                        <a:latin typeface="Cambria Math" panose="02040503050406030204" pitchFamily="18" charset="0"/>
                      </a:rPr>
                      <m:t> </m:t>
                    </m:r>
                    <m:sSub>
                      <m:sSubPr>
                        <m:ctrlPr>
                          <a:rPr lang="en-US" sz="2200" b="0" i="1" u="none" strike="noStrike" baseline="0" smtClean="0">
                            <a:latin typeface="Cambria Math" panose="02040503050406030204" pitchFamily="18" charset="0"/>
                          </a:rPr>
                        </m:ctrlPr>
                      </m:sSubPr>
                      <m:e>
                        <m:r>
                          <a:rPr lang="en-US" sz="2200" b="0" i="1" u="none" strike="noStrike" baseline="0" smtClean="0">
                            <a:latin typeface="Cambria Math" panose="02040503050406030204" pitchFamily="18" charset="0"/>
                          </a:rPr>
                          <m:t>𝑥</m:t>
                        </m:r>
                      </m:e>
                      <m:sub>
                        <m:r>
                          <a:rPr lang="en-US" sz="2200" b="0" i="1" u="none" strike="noStrike" baseline="0" smtClean="0">
                            <a:latin typeface="Cambria Math" panose="02040503050406030204" pitchFamily="18" charset="0"/>
                          </a:rPr>
                          <m:t>𝑡</m:t>
                        </m:r>
                        <m:r>
                          <a:rPr lang="en-US" sz="2200" b="0" i="1" u="none" strike="noStrike" baseline="0" smtClean="0">
                            <a:latin typeface="Cambria Math" panose="02040503050406030204" pitchFamily="18" charset="0"/>
                          </a:rPr>
                          <m:t>−1</m:t>
                        </m:r>
                      </m:sub>
                    </m:sSub>
                  </m:oMath>
                </a14:m>
                <a:r>
                  <a:rPr lang="en-US" sz="2200" b="0" i="0" u="none" strike="noStrike" baseline="0" dirty="0">
                    <a:latin typeface="Aptos (Body)"/>
                  </a:rPr>
                  <a:t> will have variance </a:t>
                </a:r>
                <a14:m>
                  <m:oMath xmlns:m="http://schemas.openxmlformats.org/officeDocument/2006/math">
                    <m:r>
                      <a:rPr lang="en-US" sz="2200" b="0" i="1" u="none" strike="noStrike" baseline="0" dirty="0" smtClean="0">
                        <a:latin typeface="Cambria Math" panose="02040503050406030204" pitchFamily="18" charset="0"/>
                      </a:rPr>
                      <m:t>1 − </m:t>
                    </m:r>
                    <m:sSub>
                      <m:sSubPr>
                        <m:ctrlPr>
                          <a:rPr lang="en-US" sz="2200" b="0" i="1" u="none" strike="noStrike" baseline="0" dirty="0" smtClean="0">
                            <a:latin typeface="Cambria Math" panose="02040503050406030204" pitchFamily="18" charset="0"/>
                          </a:rPr>
                        </m:ctrlPr>
                      </m:sSubPr>
                      <m:e>
                        <m:r>
                          <a:rPr lang="en-US" sz="2200" b="0" i="1" u="none" strike="noStrike" baseline="0" dirty="0" smtClean="0">
                            <a:latin typeface="Cambria Math" panose="02040503050406030204" pitchFamily="18" charset="0"/>
                          </a:rPr>
                          <m:t>𝛽</m:t>
                        </m:r>
                      </m:e>
                      <m:sub>
                        <m:r>
                          <a:rPr lang="en-US" sz="2200" b="0" i="1" u="none" strike="noStrike" baseline="0" dirty="0" smtClean="0">
                            <a:latin typeface="Cambria Math" panose="02040503050406030204" pitchFamily="18" charset="0"/>
                          </a:rPr>
                          <m:t>𝑡</m:t>
                        </m:r>
                      </m:sub>
                    </m:sSub>
                    <m:r>
                      <a:rPr lang="en-US" sz="2200" b="0" i="1" u="none" strike="noStrike" baseline="0" dirty="0" smtClean="0">
                        <a:latin typeface="Cambria Math" panose="02040503050406030204" pitchFamily="18" charset="0"/>
                      </a:rPr>
                      <m:t> </m:t>
                    </m:r>
                  </m:oMath>
                </a14:m>
                <a:endParaRPr lang="en-US" sz="2200" b="0" i="0" u="none" strike="noStrike" baseline="0" dirty="0">
                  <a:latin typeface="Aptos (Body)"/>
                </a:endParaRPr>
              </a:p>
              <a:p>
                <a:pPr marL="457200" lvl="1" indent="0">
                  <a:buNone/>
                </a:pPr>
                <a14:m>
                  <m:oMath xmlns:m="http://schemas.openxmlformats.org/officeDocument/2006/math">
                    <m:rad>
                      <m:radPr>
                        <m:degHide m:val="on"/>
                        <m:ctrlPr>
                          <a:rPr lang="en-US" sz="2200" b="0" i="1" u="none" strike="noStrike" baseline="0" smtClean="0">
                            <a:latin typeface="Cambria Math" panose="02040503050406030204" pitchFamily="18" charset="0"/>
                          </a:rPr>
                        </m:ctrlPr>
                      </m:radPr>
                      <m:deg/>
                      <m:e>
                        <m:sSub>
                          <m:sSubPr>
                            <m:ctrlPr>
                              <a:rPr lang="en-US" sz="2200" b="0" i="1" u="none" strike="noStrike" baseline="0" smtClean="0">
                                <a:latin typeface="Cambria Math" panose="02040503050406030204" pitchFamily="18" charset="0"/>
                              </a:rPr>
                            </m:ctrlPr>
                          </m:sSubPr>
                          <m:e>
                            <m:r>
                              <a:rPr lang="en-US" sz="2200" b="0" i="1" u="none" strike="noStrike" baseline="0" smtClean="0">
                                <a:latin typeface="Cambria Math" panose="02040503050406030204" pitchFamily="18" charset="0"/>
                              </a:rPr>
                              <m:t>𝛽</m:t>
                            </m:r>
                          </m:e>
                          <m:sub>
                            <m:r>
                              <a:rPr lang="en-US" sz="2200" b="0" i="1" u="none" strike="noStrike" baseline="0" smtClean="0">
                                <a:latin typeface="Cambria Math" panose="02040503050406030204" pitchFamily="18" charset="0"/>
                              </a:rPr>
                              <m:t>𝑡</m:t>
                            </m:r>
                          </m:sub>
                        </m:sSub>
                      </m:e>
                    </m:rad>
                    <m:sSub>
                      <m:sSubPr>
                        <m:ctrlPr>
                          <a:rPr lang="en-US" sz="2200" b="0" i="1" u="none" strike="noStrike" baseline="0" smtClean="0">
                            <a:latin typeface="Cambria Math" panose="02040503050406030204" pitchFamily="18" charset="0"/>
                          </a:rPr>
                        </m:ctrlPr>
                      </m:sSubPr>
                      <m:e>
                        <m:r>
                          <a:rPr lang="en-US" sz="2200" b="0" i="1" u="none" strike="noStrike" baseline="0" smtClean="0">
                            <a:latin typeface="Cambria Math" panose="02040503050406030204" pitchFamily="18" charset="0"/>
                          </a:rPr>
                          <m:t>𝜖</m:t>
                        </m:r>
                      </m:e>
                      <m:sub>
                        <m:r>
                          <a:rPr lang="en-US" sz="2200" b="0" i="1" u="none" strike="noStrike" baseline="0" smtClean="0">
                            <a:latin typeface="Cambria Math" panose="02040503050406030204" pitchFamily="18" charset="0"/>
                          </a:rPr>
                          <m:t>𝑡</m:t>
                        </m:r>
                        <m:r>
                          <a:rPr lang="en-US" sz="2200" b="0" i="1" u="none" strike="noStrike" baseline="0" smtClean="0">
                            <a:latin typeface="Cambria Math" panose="02040503050406030204" pitchFamily="18" charset="0"/>
                          </a:rPr>
                          <m:t>−1</m:t>
                        </m:r>
                      </m:sub>
                    </m:sSub>
                  </m:oMath>
                </a14:m>
                <a:r>
                  <a:rPr lang="en-US" sz="2200" b="0" i="0" u="none" strike="noStrike" baseline="0" dirty="0">
                    <a:latin typeface="Aptos (Body)"/>
                  </a:rPr>
                  <a:t>will have variance </a:t>
                </a:r>
                <a14:m>
                  <m:oMath xmlns:m="http://schemas.openxmlformats.org/officeDocument/2006/math">
                    <m:sSub>
                      <m:sSubPr>
                        <m:ctrlPr>
                          <a:rPr lang="en-US" sz="2200" b="0" i="1" u="none" strike="noStrike" baseline="0" dirty="0" smtClean="0">
                            <a:latin typeface="Cambria Math" panose="02040503050406030204" pitchFamily="18" charset="0"/>
                          </a:rPr>
                        </m:ctrlPr>
                      </m:sSubPr>
                      <m:e>
                        <m:r>
                          <a:rPr lang="en-US" sz="2200" b="0" i="1" u="none" strike="noStrike" baseline="0" dirty="0" smtClean="0">
                            <a:latin typeface="Cambria Math" panose="02040503050406030204" pitchFamily="18" charset="0"/>
                          </a:rPr>
                          <m:t>𝛽</m:t>
                        </m:r>
                      </m:e>
                      <m:sub>
                        <m:r>
                          <a:rPr lang="en-US" sz="2200" b="0" i="1" u="none" strike="noStrike" baseline="0" dirty="0" smtClean="0">
                            <a:latin typeface="Cambria Math" panose="02040503050406030204" pitchFamily="18" charset="0"/>
                          </a:rPr>
                          <m:t>𝑡</m:t>
                        </m:r>
                      </m:sub>
                    </m:sSub>
                  </m:oMath>
                </a14:m>
                <a:endParaRPr lang="en-US" sz="2200" b="0" i="0" u="none" strike="noStrike" baseline="0" dirty="0">
                  <a:latin typeface="Aptos (Body)"/>
                </a:endParaRPr>
              </a:p>
              <a:p>
                <a:pPr marL="457200" lvl="1" indent="0">
                  <a:buNone/>
                </a:pPr>
                <a:endParaRPr lang="en-US" sz="2200" b="0" i="0" u="none" strike="noStrike" baseline="0" dirty="0">
                  <a:latin typeface="Aptos (Body)"/>
                </a:endParaRPr>
              </a:p>
              <a:p>
                <a:pPr marL="457200" lvl="1" indent="0">
                  <a:buNone/>
                </a:pPr>
                <a:r>
                  <a:rPr lang="en-US" sz="1800" b="0" i="0" u="none" strike="noStrike" baseline="0" dirty="0">
                    <a:latin typeface="Aptos (Body)"/>
                  </a:rPr>
                  <a:t>We use the rule </a:t>
                </a:r>
                <a14:m>
                  <m:oMath xmlns:m="http://schemas.openxmlformats.org/officeDocument/2006/math">
                    <m:r>
                      <a:rPr lang="en-US" sz="1800" b="1" i="1" u="none" strike="noStrike" baseline="0" dirty="0" smtClean="0">
                        <a:latin typeface="Cambria Math" panose="02040503050406030204" pitchFamily="18" charset="0"/>
                      </a:rPr>
                      <m:t>𝑽𝒂𝒓</m:t>
                    </m:r>
                    <m:d>
                      <m:dPr>
                        <m:ctrlPr>
                          <a:rPr lang="en-US" sz="1800" b="1" i="1" u="none" strike="noStrike" baseline="0" dirty="0" smtClean="0">
                            <a:latin typeface="Cambria Math" panose="02040503050406030204" pitchFamily="18" charset="0"/>
                          </a:rPr>
                        </m:ctrlPr>
                      </m:dPr>
                      <m:e>
                        <m:r>
                          <a:rPr lang="en-US" sz="1800" b="1" i="1" u="none" strike="noStrike" baseline="0" dirty="0" err="1" smtClean="0">
                            <a:latin typeface="Cambria Math" panose="02040503050406030204" pitchFamily="18" charset="0"/>
                          </a:rPr>
                          <m:t>𝒂𝑿</m:t>
                        </m:r>
                      </m:e>
                    </m:d>
                    <m:r>
                      <a:rPr lang="en-US" sz="1800" b="1" i="1" u="none" strike="noStrike" baseline="0" dirty="0" smtClean="0">
                        <a:latin typeface="Cambria Math" panose="02040503050406030204" pitchFamily="18" charset="0"/>
                      </a:rPr>
                      <m:t>= </m:t>
                    </m:r>
                    <m:sSup>
                      <m:sSupPr>
                        <m:ctrlPr>
                          <a:rPr lang="en-US" sz="1800" b="1" i="1" u="none" strike="noStrike" baseline="0" dirty="0" smtClean="0">
                            <a:latin typeface="Cambria Math" panose="02040503050406030204" pitchFamily="18" charset="0"/>
                          </a:rPr>
                        </m:ctrlPr>
                      </m:sSupPr>
                      <m:e>
                        <m:r>
                          <a:rPr lang="en-US" sz="1800" b="1" i="1" u="none" strike="noStrike" baseline="0" dirty="0" smtClean="0">
                            <a:latin typeface="Cambria Math" panose="02040503050406030204" pitchFamily="18" charset="0"/>
                          </a:rPr>
                          <m:t>𝒂</m:t>
                        </m:r>
                      </m:e>
                      <m:sup>
                        <m:r>
                          <a:rPr lang="en-US" sz="1800" b="1" i="1" u="none" strike="noStrike" baseline="0" dirty="0" smtClean="0">
                            <a:latin typeface="Cambria Math" panose="02040503050406030204" pitchFamily="18" charset="0"/>
                          </a:rPr>
                          <m:t>𝟐</m:t>
                        </m:r>
                      </m:sup>
                    </m:sSup>
                    <m:r>
                      <a:rPr lang="en-US" sz="1800" b="1" i="1" u="none" strike="noStrike" baseline="0" dirty="0" smtClean="0">
                        <a:latin typeface="Cambria Math" panose="02040503050406030204" pitchFamily="18" charset="0"/>
                      </a:rPr>
                      <m:t>𝑽𝒂𝒓</m:t>
                    </m:r>
                    <m:d>
                      <m:dPr>
                        <m:ctrlPr>
                          <a:rPr lang="en-US" sz="1800" b="1" i="1" u="none" strike="noStrike" baseline="0" dirty="0" smtClean="0">
                            <a:latin typeface="Cambria Math" panose="02040503050406030204" pitchFamily="18" charset="0"/>
                          </a:rPr>
                        </m:ctrlPr>
                      </m:dPr>
                      <m:e>
                        <m:r>
                          <a:rPr lang="en-US" sz="1800" b="1" i="1" u="none" strike="noStrike" baseline="0" dirty="0" smtClean="0">
                            <a:latin typeface="Cambria Math" panose="02040503050406030204" pitchFamily="18" charset="0"/>
                          </a:rPr>
                          <m:t>𝑿</m:t>
                        </m:r>
                      </m:e>
                    </m:d>
                  </m:oMath>
                </a14:m>
                <a:endParaRPr lang="en-US" sz="1800" b="1" i="0" u="none" strike="noStrike" baseline="0" dirty="0">
                  <a:latin typeface="Aptos (Body)"/>
                </a:endParaRPr>
              </a:p>
              <a:p>
                <a:pPr marL="457200" lvl="1" indent="0">
                  <a:buNone/>
                </a:pPr>
                <a:r>
                  <a:rPr lang="en-US" sz="1800" b="0" i="0" u="none" strike="noStrike" baseline="0" dirty="0">
                    <a:latin typeface="Aptos (Body)"/>
                  </a:rPr>
                  <a:t>where </a:t>
                </a:r>
                <a14:m>
                  <m:oMath xmlns:m="http://schemas.openxmlformats.org/officeDocument/2006/math">
                    <m:r>
                      <a:rPr lang="en-US" sz="1800" b="0" i="1" u="none" strike="noStrike" baseline="0" smtClean="0">
                        <a:solidFill>
                          <a:srgbClr val="0070C0"/>
                        </a:solidFill>
                        <a:latin typeface="Cambria Math" panose="02040503050406030204" pitchFamily="18" charset="0"/>
                      </a:rPr>
                      <m:t>𝑎</m:t>
                    </m:r>
                    <m:r>
                      <a:rPr lang="en-US" sz="1800" b="0" i="1" u="none" strike="noStrike" baseline="0" smtClean="0">
                        <a:solidFill>
                          <a:srgbClr val="0070C0"/>
                        </a:solidFill>
                        <a:latin typeface="Cambria Math" panose="02040503050406030204" pitchFamily="18" charset="0"/>
                      </a:rPr>
                      <m:t>=</m:t>
                    </m:r>
                  </m:oMath>
                </a14:m>
                <a:r>
                  <a:rPr lang="en-US" sz="1800" dirty="0">
                    <a:solidFill>
                      <a:srgbClr val="0070C0"/>
                    </a:solidFill>
                  </a:rPr>
                  <a:t> </a:t>
                </a:r>
                <a14:m>
                  <m:oMath xmlns:m="http://schemas.openxmlformats.org/officeDocument/2006/math">
                    <m:rad>
                      <m:radPr>
                        <m:degHide m:val="on"/>
                        <m:ctrlPr>
                          <a:rPr lang="en-US" sz="1800" i="1">
                            <a:solidFill>
                              <a:srgbClr val="0070C0"/>
                            </a:solidFill>
                            <a:latin typeface="Cambria Math" panose="02040503050406030204" pitchFamily="18" charset="0"/>
                          </a:rPr>
                        </m:ctrlPr>
                      </m:radPr>
                      <m:deg/>
                      <m:e>
                        <m:r>
                          <a:rPr lang="en-US" sz="1800" i="1">
                            <a:solidFill>
                              <a:srgbClr val="0070C0"/>
                            </a:solidFill>
                            <a:latin typeface="Cambria Math" panose="02040503050406030204" pitchFamily="18" charset="0"/>
                          </a:rPr>
                          <m:t>1−</m:t>
                        </m:r>
                        <m:sSub>
                          <m:sSubPr>
                            <m:ctrlPr>
                              <a:rPr lang="en-US" sz="1800" i="1">
                                <a:solidFill>
                                  <a:srgbClr val="0070C0"/>
                                </a:solidFill>
                                <a:latin typeface="Cambria Math" panose="02040503050406030204" pitchFamily="18" charset="0"/>
                              </a:rPr>
                            </m:ctrlPr>
                          </m:sSubPr>
                          <m:e>
                            <m:r>
                              <a:rPr lang="en-US" sz="1800" i="1">
                                <a:solidFill>
                                  <a:srgbClr val="0070C0"/>
                                </a:solidFill>
                                <a:latin typeface="Cambria Math" panose="02040503050406030204" pitchFamily="18" charset="0"/>
                              </a:rPr>
                              <m:t>𝛽</m:t>
                            </m:r>
                          </m:e>
                          <m:sub>
                            <m:r>
                              <a:rPr lang="en-US" sz="1800" i="1">
                                <a:solidFill>
                                  <a:srgbClr val="0070C0"/>
                                </a:solidFill>
                                <a:latin typeface="Cambria Math" panose="02040503050406030204" pitchFamily="18" charset="0"/>
                              </a:rPr>
                              <m:t>𝑡</m:t>
                            </m:r>
                          </m:sub>
                        </m:sSub>
                      </m:e>
                    </m:rad>
                  </m:oMath>
                </a14:m>
                <a:r>
                  <a:rPr lang="en-US" sz="1800" b="0" i="0" u="none" strike="noStrike" baseline="0" dirty="0">
                    <a:latin typeface="Aptos (Body)"/>
                  </a:rPr>
                  <a:t>, </a:t>
                </a:r>
                <a14:m>
                  <m:oMath xmlns:m="http://schemas.openxmlformats.org/officeDocument/2006/math">
                    <m:r>
                      <a:rPr lang="en-US" sz="1800" b="0" i="1" u="none" strike="noStrike" baseline="0" smtClean="0">
                        <a:solidFill>
                          <a:srgbClr val="7030A0"/>
                        </a:solidFill>
                        <a:latin typeface="Cambria Math" panose="02040503050406030204" pitchFamily="18" charset="0"/>
                      </a:rPr>
                      <m:t>𝑋</m:t>
                    </m:r>
                    <m:r>
                      <a:rPr lang="en-US" sz="1800" b="0" i="1" u="none" strike="noStrike" baseline="0" smtClean="0">
                        <a:solidFill>
                          <a:srgbClr val="7030A0"/>
                        </a:solidFill>
                        <a:latin typeface="Cambria Math" panose="02040503050406030204" pitchFamily="18" charset="0"/>
                      </a:rPr>
                      <m:t>=</m:t>
                    </m:r>
                    <m:sSub>
                      <m:sSubPr>
                        <m:ctrlPr>
                          <a:rPr lang="en-US" sz="1800" b="0" i="1" u="none" strike="noStrike" baseline="0" smtClean="0">
                            <a:solidFill>
                              <a:srgbClr val="7030A0"/>
                            </a:solidFill>
                            <a:latin typeface="Cambria Math" panose="02040503050406030204" pitchFamily="18" charset="0"/>
                          </a:rPr>
                        </m:ctrlPr>
                      </m:sSubPr>
                      <m:e>
                        <m:r>
                          <a:rPr lang="en-US" sz="1800" b="0" i="1" u="none" strike="noStrike" baseline="0" smtClean="0">
                            <a:solidFill>
                              <a:srgbClr val="7030A0"/>
                            </a:solidFill>
                            <a:latin typeface="Cambria Math" panose="02040503050406030204" pitchFamily="18" charset="0"/>
                          </a:rPr>
                          <m:t>𝑥</m:t>
                        </m:r>
                      </m:e>
                      <m:sub>
                        <m:r>
                          <a:rPr lang="en-US" sz="1800" b="0" i="1" u="none" strike="noStrike" baseline="0" smtClean="0">
                            <a:solidFill>
                              <a:srgbClr val="7030A0"/>
                            </a:solidFill>
                            <a:latin typeface="Cambria Math" panose="02040503050406030204" pitchFamily="18" charset="0"/>
                          </a:rPr>
                          <m:t>𝑡</m:t>
                        </m:r>
                        <m:r>
                          <a:rPr lang="en-US" sz="1800" b="0" i="1" u="none" strike="noStrike" baseline="0" smtClean="0">
                            <a:solidFill>
                              <a:srgbClr val="7030A0"/>
                            </a:solidFill>
                            <a:latin typeface="Cambria Math" panose="02040503050406030204" pitchFamily="18" charset="0"/>
                          </a:rPr>
                          <m:t>−1</m:t>
                        </m:r>
                      </m:sub>
                    </m:sSub>
                  </m:oMath>
                </a14:m>
                <a:r>
                  <a:rPr lang="en-US" sz="1800" b="0" i="0" u="none" strike="noStrike" baseline="0" dirty="0">
                    <a:latin typeface="Aptos (Body)"/>
                  </a:rPr>
                  <a:t>, </a:t>
                </a:r>
                <a14:m>
                  <m:oMath xmlns:m="http://schemas.openxmlformats.org/officeDocument/2006/math">
                    <m:r>
                      <a:rPr lang="en-US" sz="1800" b="0" i="1" u="none" strike="noStrike" baseline="0" smtClean="0">
                        <a:solidFill>
                          <a:srgbClr val="00B050"/>
                        </a:solidFill>
                        <a:latin typeface="Cambria Math" panose="02040503050406030204" pitchFamily="18" charset="0"/>
                      </a:rPr>
                      <m:t>𝑉𝑎𝑟</m:t>
                    </m:r>
                    <m:d>
                      <m:dPr>
                        <m:ctrlPr>
                          <a:rPr lang="en-US" sz="1800" b="0" i="1" u="none" strike="noStrike" baseline="0" smtClean="0">
                            <a:solidFill>
                              <a:srgbClr val="00B050"/>
                            </a:solidFill>
                            <a:latin typeface="Cambria Math" panose="02040503050406030204" pitchFamily="18" charset="0"/>
                          </a:rPr>
                        </m:ctrlPr>
                      </m:dPr>
                      <m:e>
                        <m:sSub>
                          <m:sSubPr>
                            <m:ctrlPr>
                              <a:rPr lang="en-US" sz="1800" b="0" i="1" u="none" strike="noStrike" baseline="0" smtClean="0">
                                <a:solidFill>
                                  <a:srgbClr val="00B050"/>
                                </a:solidFill>
                                <a:latin typeface="Cambria Math" panose="02040503050406030204" pitchFamily="18" charset="0"/>
                              </a:rPr>
                            </m:ctrlPr>
                          </m:sSubPr>
                          <m:e>
                            <m:r>
                              <a:rPr lang="en-US" sz="1800" b="0" i="1" u="none" strike="noStrike" baseline="0" smtClean="0">
                                <a:solidFill>
                                  <a:srgbClr val="00B050"/>
                                </a:solidFill>
                                <a:latin typeface="Cambria Math" panose="02040503050406030204" pitchFamily="18" charset="0"/>
                              </a:rPr>
                              <m:t>𝑥</m:t>
                            </m:r>
                          </m:e>
                          <m:sub>
                            <m:r>
                              <a:rPr lang="en-US" sz="1800" b="0" i="1" u="none" strike="noStrike" baseline="0" smtClean="0">
                                <a:solidFill>
                                  <a:srgbClr val="00B050"/>
                                </a:solidFill>
                                <a:latin typeface="Cambria Math" panose="02040503050406030204" pitchFamily="18" charset="0"/>
                              </a:rPr>
                              <m:t>𝑡</m:t>
                            </m:r>
                            <m:r>
                              <a:rPr lang="en-US" sz="1800" b="0" i="1" u="none" strike="noStrike" baseline="0" smtClean="0">
                                <a:solidFill>
                                  <a:srgbClr val="00B050"/>
                                </a:solidFill>
                                <a:latin typeface="Cambria Math" panose="02040503050406030204" pitchFamily="18" charset="0"/>
                              </a:rPr>
                              <m:t>−1</m:t>
                            </m:r>
                          </m:sub>
                        </m:sSub>
                      </m:e>
                    </m:d>
                    <m:r>
                      <a:rPr lang="en-US" sz="1800" b="0" i="1" u="none" strike="noStrike" baseline="0" smtClean="0">
                        <a:solidFill>
                          <a:srgbClr val="00B050"/>
                        </a:solidFill>
                        <a:latin typeface="Cambria Math" panose="02040503050406030204" pitchFamily="18" charset="0"/>
                      </a:rPr>
                      <m:t>=1</m:t>
                    </m:r>
                  </m:oMath>
                </a14:m>
                <a:endParaRPr lang="en-US" sz="1800" b="0" i="0" u="none" strike="noStrike" baseline="0" dirty="0">
                  <a:solidFill>
                    <a:srgbClr val="00B050"/>
                  </a:solidFill>
                  <a:latin typeface="Aptos (Body)"/>
                </a:endParaRPr>
              </a:p>
              <a:p>
                <a:pPr marL="457200" lvl="1" indent="0">
                  <a:buNone/>
                </a:pPr>
                <a:r>
                  <a:rPr lang="en-US" sz="1800" b="0" i="0" u="none" strike="noStrike" baseline="0" dirty="0">
                    <a:latin typeface="Aptos (Body)"/>
                  </a:rPr>
                  <a:t>or </a:t>
                </a:r>
                <a14:m>
                  <m:oMath xmlns:m="http://schemas.openxmlformats.org/officeDocument/2006/math">
                    <m:r>
                      <a:rPr lang="en-US" sz="1800" b="0" i="1" u="none" strike="noStrike" baseline="0" smtClean="0">
                        <a:solidFill>
                          <a:srgbClr val="0070C0"/>
                        </a:solidFill>
                        <a:latin typeface="Cambria Math" panose="02040503050406030204" pitchFamily="18" charset="0"/>
                      </a:rPr>
                      <m:t>𝑎</m:t>
                    </m:r>
                    <m:r>
                      <a:rPr lang="en-US" sz="1800" b="0" i="1" u="none" strike="noStrike" baseline="0" smtClean="0">
                        <a:solidFill>
                          <a:srgbClr val="0070C0"/>
                        </a:solidFill>
                        <a:latin typeface="Cambria Math" panose="02040503050406030204" pitchFamily="18" charset="0"/>
                      </a:rPr>
                      <m:t>=</m:t>
                    </m:r>
                  </m:oMath>
                </a14:m>
                <a:r>
                  <a:rPr lang="en-US" sz="1800" dirty="0">
                    <a:solidFill>
                      <a:srgbClr val="0070C0"/>
                    </a:solidFill>
                  </a:rPr>
                  <a:t> </a:t>
                </a:r>
                <a14:m>
                  <m:oMath xmlns:m="http://schemas.openxmlformats.org/officeDocument/2006/math">
                    <m:rad>
                      <m:radPr>
                        <m:degHide m:val="on"/>
                        <m:ctrlPr>
                          <a:rPr lang="en-US" sz="1800" i="1">
                            <a:solidFill>
                              <a:srgbClr val="0070C0"/>
                            </a:solidFill>
                            <a:latin typeface="Cambria Math" panose="02040503050406030204" pitchFamily="18" charset="0"/>
                          </a:rPr>
                        </m:ctrlPr>
                      </m:radPr>
                      <m:deg/>
                      <m:e>
                        <m:sSub>
                          <m:sSubPr>
                            <m:ctrlPr>
                              <a:rPr lang="en-US" sz="1800" i="1">
                                <a:solidFill>
                                  <a:srgbClr val="0070C0"/>
                                </a:solidFill>
                                <a:latin typeface="Cambria Math" panose="02040503050406030204" pitchFamily="18" charset="0"/>
                              </a:rPr>
                            </m:ctrlPr>
                          </m:sSubPr>
                          <m:e>
                            <m:r>
                              <a:rPr lang="en-US" sz="1800" i="1">
                                <a:solidFill>
                                  <a:srgbClr val="0070C0"/>
                                </a:solidFill>
                                <a:latin typeface="Cambria Math" panose="02040503050406030204" pitchFamily="18" charset="0"/>
                              </a:rPr>
                              <m:t>𝛽</m:t>
                            </m:r>
                          </m:e>
                          <m:sub>
                            <m:r>
                              <a:rPr lang="en-US" sz="1800" i="1">
                                <a:solidFill>
                                  <a:srgbClr val="0070C0"/>
                                </a:solidFill>
                                <a:latin typeface="Cambria Math" panose="02040503050406030204" pitchFamily="18" charset="0"/>
                              </a:rPr>
                              <m:t>𝑡</m:t>
                            </m:r>
                          </m:sub>
                        </m:sSub>
                      </m:e>
                    </m:rad>
                  </m:oMath>
                </a14:m>
                <a:r>
                  <a:rPr lang="en-US" sz="1800" b="0" i="0" u="none" strike="noStrike" baseline="0" dirty="0">
                    <a:latin typeface="Aptos (Body)"/>
                  </a:rPr>
                  <a:t>, </a:t>
                </a:r>
                <a14:m>
                  <m:oMath xmlns:m="http://schemas.openxmlformats.org/officeDocument/2006/math">
                    <m:r>
                      <a:rPr lang="en-US" sz="1800" b="0" i="1" u="none" strike="noStrike" baseline="0" smtClean="0">
                        <a:solidFill>
                          <a:srgbClr val="7030A0"/>
                        </a:solidFill>
                        <a:latin typeface="Cambria Math" panose="02040503050406030204" pitchFamily="18" charset="0"/>
                      </a:rPr>
                      <m:t>𝑋</m:t>
                    </m:r>
                    <m:r>
                      <a:rPr lang="en-US" sz="1800" b="0" i="1" u="none" strike="noStrike" baseline="0" smtClean="0">
                        <a:solidFill>
                          <a:srgbClr val="7030A0"/>
                        </a:solidFill>
                        <a:latin typeface="Cambria Math" panose="02040503050406030204" pitchFamily="18" charset="0"/>
                      </a:rPr>
                      <m:t>=</m:t>
                    </m:r>
                    <m:sSub>
                      <m:sSubPr>
                        <m:ctrlPr>
                          <a:rPr lang="en-US" sz="1800" b="0" i="1" u="none" strike="noStrike" baseline="0" smtClean="0">
                            <a:solidFill>
                              <a:srgbClr val="7030A0"/>
                            </a:solidFill>
                            <a:latin typeface="Cambria Math" panose="02040503050406030204" pitchFamily="18" charset="0"/>
                          </a:rPr>
                        </m:ctrlPr>
                      </m:sSubPr>
                      <m:e>
                        <m:r>
                          <a:rPr lang="en-US" sz="1800" b="0" i="1" u="none" strike="noStrike" baseline="0" smtClean="0">
                            <a:solidFill>
                              <a:srgbClr val="7030A0"/>
                            </a:solidFill>
                            <a:latin typeface="Cambria Math" panose="02040503050406030204" pitchFamily="18" charset="0"/>
                          </a:rPr>
                          <m:t>𝜖</m:t>
                        </m:r>
                      </m:e>
                      <m:sub>
                        <m:r>
                          <a:rPr lang="en-US" sz="1800" b="0" i="1" u="none" strike="noStrike" baseline="0" smtClean="0">
                            <a:solidFill>
                              <a:srgbClr val="7030A0"/>
                            </a:solidFill>
                            <a:latin typeface="Cambria Math" panose="02040503050406030204" pitchFamily="18" charset="0"/>
                          </a:rPr>
                          <m:t>𝑡</m:t>
                        </m:r>
                        <m:r>
                          <a:rPr lang="en-US" sz="1800" b="0" i="1" u="none" strike="noStrike" baseline="0" smtClean="0">
                            <a:solidFill>
                              <a:srgbClr val="7030A0"/>
                            </a:solidFill>
                            <a:latin typeface="Cambria Math" panose="02040503050406030204" pitchFamily="18" charset="0"/>
                          </a:rPr>
                          <m:t>−1</m:t>
                        </m:r>
                      </m:sub>
                    </m:sSub>
                  </m:oMath>
                </a14:m>
                <a:r>
                  <a:rPr lang="en-US" sz="1800" b="0" i="0" u="none" strike="noStrike" baseline="0" dirty="0">
                    <a:latin typeface="Aptos (Body)"/>
                  </a:rPr>
                  <a:t>, </a:t>
                </a:r>
                <a14:m>
                  <m:oMath xmlns:m="http://schemas.openxmlformats.org/officeDocument/2006/math">
                    <m:r>
                      <a:rPr lang="en-US" sz="1800" b="0" i="1" u="none" strike="noStrike" baseline="0" smtClean="0">
                        <a:solidFill>
                          <a:srgbClr val="00B050"/>
                        </a:solidFill>
                        <a:latin typeface="Cambria Math" panose="02040503050406030204" pitchFamily="18" charset="0"/>
                      </a:rPr>
                      <m:t>𝑉𝑎𝑟</m:t>
                    </m:r>
                    <m:d>
                      <m:dPr>
                        <m:ctrlPr>
                          <a:rPr lang="en-US" sz="1800" b="0" i="1" u="none" strike="noStrike" baseline="0" smtClean="0">
                            <a:solidFill>
                              <a:srgbClr val="00B050"/>
                            </a:solidFill>
                            <a:latin typeface="Cambria Math" panose="02040503050406030204" pitchFamily="18" charset="0"/>
                          </a:rPr>
                        </m:ctrlPr>
                      </m:dPr>
                      <m:e>
                        <m:sSub>
                          <m:sSubPr>
                            <m:ctrlPr>
                              <a:rPr lang="en-US" sz="1800" b="0" i="1" u="none" strike="noStrike" baseline="0" smtClean="0">
                                <a:solidFill>
                                  <a:srgbClr val="00B050"/>
                                </a:solidFill>
                                <a:latin typeface="Cambria Math" panose="02040503050406030204" pitchFamily="18" charset="0"/>
                              </a:rPr>
                            </m:ctrlPr>
                          </m:sSubPr>
                          <m:e>
                            <m:r>
                              <a:rPr lang="en-US" sz="1800" b="0" i="1" u="none" strike="noStrike" baseline="0" smtClean="0">
                                <a:solidFill>
                                  <a:srgbClr val="00B050"/>
                                </a:solidFill>
                                <a:latin typeface="Cambria Math" panose="02040503050406030204" pitchFamily="18" charset="0"/>
                              </a:rPr>
                              <m:t>𝜖</m:t>
                            </m:r>
                          </m:e>
                          <m:sub>
                            <m:r>
                              <a:rPr lang="en-US" sz="1800" b="0" i="1" u="none" strike="noStrike" baseline="0" smtClean="0">
                                <a:solidFill>
                                  <a:srgbClr val="00B050"/>
                                </a:solidFill>
                                <a:latin typeface="Cambria Math" panose="02040503050406030204" pitchFamily="18" charset="0"/>
                              </a:rPr>
                              <m:t>𝑡</m:t>
                            </m:r>
                            <m:r>
                              <a:rPr lang="en-US" sz="1800" b="0" i="1" u="none" strike="noStrike" baseline="0" smtClean="0">
                                <a:solidFill>
                                  <a:srgbClr val="00B050"/>
                                </a:solidFill>
                                <a:latin typeface="Cambria Math" panose="02040503050406030204" pitchFamily="18" charset="0"/>
                              </a:rPr>
                              <m:t>−1</m:t>
                            </m:r>
                          </m:sub>
                        </m:sSub>
                      </m:e>
                    </m:d>
                    <m:r>
                      <a:rPr lang="en-US" sz="1800" b="0" i="1" u="none" strike="noStrike" baseline="0" smtClean="0">
                        <a:solidFill>
                          <a:srgbClr val="00B050"/>
                        </a:solidFill>
                        <a:latin typeface="Cambria Math" panose="02040503050406030204" pitchFamily="18" charset="0"/>
                      </a:rPr>
                      <m:t>=1</m:t>
                    </m:r>
                  </m:oMath>
                </a14:m>
                <a:endParaRPr lang="en-US" sz="1800" b="0" i="0" u="none" strike="noStrike" baseline="0" dirty="0">
                  <a:solidFill>
                    <a:srgbClr val="00B050"/>
                  </a:solidFill>
                  <a:latin typeface="Aptos (Body)"/>
                </a:endParaRPr>
              </a:p>
              <a:p>
                <a:pPr lvl="1"/>
                <a:endParaRPr lang="en-US" sz="1800" b="0" i="0" u="none" strike="noStrike" baseline="0" dirty="0">
                  <a:latin typeface="Aptos (Body)"/>
                </a:endParaRPr>
              </a:p>
              <a:p>
                <a:pPr lvl="1"/>
                <a:endParaRPr lang="en-US" sz="1800" dirty="0">
                  <a:latin typeface="Aptos (Body)"/>
                </a:endParaRPr>
              </a:p>
              <a:p>
                <a:pPr lvl="1"/>
                <a:endParaRPr lang="en-US" sz="1800" b="0" i="0" u="none" strike="noStrike" baseline="0" dirty="0">
                  <a:latin typeface="Aptos (Body)"/>
                </a:endParaRPr>
              </a:p>
              <a:p>
                <a:pPr lvl="1"/>
                <a:endParaRPr lang="en-US" sz="1800" b="0" i="0" u="none" strike="noStrike" baseline="0" dirty="0">
                  <a:latin typeface="Aptos (Body)"/>
                </a:endParaRPr>
              </a:p>
            </p:txBody>
          </p:sp>
        </mc:Choice>
        <mc:Fallback xmlns="">
          <p:sp>
            <p:nvSpPr>
              <p:cNvPr id="3" name="Content Placeholder 2">
                <a:extLst>
                  <a:ext uri="{FF2B5EF4-FFF2-40B4-BE49-F238E27FC236}">
                    <a16:creationId xmlns:a16="http://schemas.microsoft.com/office/drawing/2014/main" id="{68745947-2410-CE8D-FADE-6F8F37291D7F}"/>
                  </a:ext>
                </a:extLst>
              </p:cNvPr>
              <p:cNvSpPr>
                <a:spLocks noGrp="1" noRot="1" noChangeAspect="1" noMove="1" noResize="1" noEditPoints="1" noAdjustHandles="1" noChangeArrowheads="1" noChangeShapeType="1" noTextEdit="1"/>
              </p:cNvSpPr>
              <p:nvPr>
                <p:ph idx="1"/>
              </p:nvPr>
            </p:nvSpPr>
            <p:spPr>
              <a:blipFill>
                <a:blip r:embed="rId3"/>
                <a:stretch>
                  <a:fillRect l="-754"/>
                </a:stretch>
              </a:blipFill>
            </p:spPr>
            <p:txBody>
              <a:bodyPr/>
              <a:lstStyle/>
              <a:p>
                <a:r>
                  <a:rPr lang="en-US">
                    <a:noFill/>
                  </a:rPr>
                  <a:t> </a:t>
                </a:r>
              </a:p>
            </p:txBody>
          </p:sp>
        </mc:Fallback>
      </mc:AlternateContent>
    </p:spTree>
    <p:extLst>
      <p:ext uri="{BB962C8B-B14F-4D97-AF65-F5344CB8AC3E}">
        <p14:creationId xmlns:p14="http://schemas.microsoft.com/office/powerpoint/2010/main" val="17999817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A7CC-6504-C41B-6DDD-EFD16C8ABC45}"/>
              </a:ext>
            </a:extLst>
          </p:cNvPr>
          <p:cNvSpPr>
            <a:spLocks noGrp="1"/>
          </p:cNvSpPr>
          <p:nvPr>
            <p:ph type="title"/>
          </p:nvPr>
        </p:nvSpPr>
        <p:spPr/>
        <p:txBody>
          <a:bodyPr/>
          <a:lstStyle/>
          <a:p>
            <a:r>
              <a:rPr lang="en-US" sz="4400" b="0" i="0" u="none" strike="noStrike" baseline="0" dirty="0">
                <a:latin typeface="MyriadPro-SemiboldCond"/>
              </a:rPr>
              <a:t>The Forward Diffusion Process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745947-2410-CE8D-FADE-6F8F37291D7F}"/>
                  </a:ext>
                </a:extLst>
              </p:cNvPr>
              <p:cNvSpPr>
                <a:spLocks noGrp="1"/>
              </p:cNvSpPr>
              <p:nvPr>
                <p:ph idx="1"/>
              </p:nvPr>
            </p:nvSpPr>
            <p:spPr>
              <a:xfrm>
                <a:off x="838200" y="1825625"/>
                <a:ext cx="10515600" cy="4667250"/>
              </a:xfrm>
            </p:spPr>
            <p:txBody>
              <a:bodyPr>
                <a:normAutofit/>
              </a:bodyPr>
              <a:lstStyle/>
              <a:p>
                <a:pPr marL="0" indent="0" algn="l">
                  <a:buNone/>
                </a:pPr>
                <a14:m>
                  <m:oMathPara xmlns:m="http://schemas.openxmlformats.org/officeDocument/2006/math">
                    <m:oMathParaPr>
                      <m:jc m:val="centerGroup"/>
                    </m:oMathParaPr>
                    <m:oMath xmlns:m="http://schemas.openxmlformats.org/officeDocument/2006/math">
                      <m:sSub>
                        <m:sSubPr>
                          <m:ctrlPr>
                            <a:rPr lang="en-US" sz="2600" b="0" i="1" u="none" strike="noStrike" baseline="0" smtClean="0">
                              <a:latin typeface="Cambria Math" panose="02040503050406030204" pitchFamily="18" charset="0"/>
                            </a:rPr>
                          </m:ctrlPr>
                        </m:sSubPr>
                        <m:e>
                          <m:r>
                            <a:rPr lang="en-US" sz="2600" b="0" i="1" u="none" strike="noStrike" baseline="0" smtClean="0">
                              <a:latin typeface="Cambria Math" panose="02040503050406030204" pitchFamily="18" charset="0"/>
                            </a:rPr>
                            <m:t>𝑥</m:t>
                          </m:r>
                        </m:e>
                        <m:sub>
                          <m:r>
                            <a:rPr lang="en-US" sz="2600" b="0" i="1" u="none" strike="noStrike" baseline="0" smtClean="0">
                              <a:latin typeface="Cambria Math" panose="02040503050406030204" pitchFamily="18" charset="0"/>
                            </a:rPr>
                            <m:t>𝑡</m:t>
                          </m:r>
                        </m:sub>
                      </m:sSub>
                      <m:r>
                        <a:rPr lang="en-US" sz="2600" b="0" i="1" u="none" strike="noStrike" baseline="0" smtClean="0">
                          <a:latin typeface="Cambria Math" panose="02040503050406030204" pitchFamily="18" charset="0"/>
                        </a:rPr>
                        <m:t>=</m:t>
                      </m:r>
                      <m:rad>
                        <m:radPr>
                          <m:degHide m:val="on"/>
                          <m:ctrlPr>
                            <a:rPr lang="en-US" sz="2600" b="0" i="1" u="none" strike="noStrike" baseline="0" smtClean="0">
                              <a:latin typeface="Cambria Math" panose="02040503050406030204" pitchFamily="18" charset="0"/>
                            </a:rPr>
                          </m:ctrlPr>
                        </m:radPr>
                        <m:deg/>
                        <m:e>
                          <m:r>
                            <a:rPr lang="en-US" sz="2600" b="0" i="1" u="none" strike="noStrike" baseline="0" smtClean="0">
                              <a:latin typeface="Cambria Math" panose="02040503050406030204" pitchFamily="18" charset="0"/>
                            </a:rPr>
                            <m:t>1−</m:t>
                          </m:r>
                          <m:sSub>
                            <m:sSubPr>
                              <m:ctrlPr>
                                <a:rPr lang="en-US" sz="2600" b="0" i="1" u="none" strike="noStrike" baseline="0" smtClean="0">
                                  <a:latin typeface="Cambria Math" panose="02040503050406030204" pitchFamily="18" charset="0"/>
                                </a:rPr>
                              </m:ctrlPr>
                            </m:sSubPr>
                            <m:e>
                              <m:r>
                                <a:rPr lang="en-US" sz="2600" b="0" i="1" u="none" strike="noStrike" baseline="0" smtClean="0">
                                  <a:latin typeface="Cambria Math" panose="02040503050406030204" pitchFamily="18" charset="0"/>
                                </a:rPr>
                                <m:t>𝛽</m:t>
                              </m:r>
                            </m:e>
                            <m:sub>
                              <m:r>
                                <a:rPr lang="en-US" sz="2600" b="0" i="1" u="none" strike="noStrike" baseline="0" smtClean="0">
                                  <a:latin typeface="Cambria Math" panose="02040503050406030204" pitchFamily="18" charset="0"/>
                                </a:rPr>
                                <m:t>𝑡</m:t>
                              </m:r>
                            </m:sub>
                          </m:sSub>
                        </m:e>
                      </m:rad>
                      <m:sSub>
                        <m:sSubPr>
                          <m:ctrlPr>
                            <a:rPr lang="en-US" sz="2600" b="0" i="1" u="none" strike="noStrike" baseline="0" smtClean="0">
                              <a:latin typeface="Cambria Math" panose="02040503050406030204" pitchFamily="18" charset="0"/>
                            </a:rPr>
                          </m:ctrlPr>
                        </m:sSubPr>
                        <m:e>
                          <m:r>
                            <a:rPr lang="en-US" sz="2600" b="0" i="1" u="none" strike="noStrike" baseline="0" smtClean="0">
                              <a:latin typeface="Cambria Math" panose="02040503050406030204" pitchFamily="18" charset="0"/>
                            </a:rPr>
                            <m:t> </m:t>
                          </m:r>
                          <m:r>
                            <a:rPr lang="en-US" sz="2600" b="0" i="1" u="none" strike="noStrike" baseline="0" smtClean="0">
                              <a:latin typeface="Cambria Math" panose="02040503050406030204" pitchFamily="18" charset="0"/>
                            </a:rPr>
                            <m:t>𝑥</m:t>
                          </m:r>
                        </m:e>
                        <m:sub>
                          <m:r>
                            <a:rPr lang="en-US" sz="2600" b="0" i="1" u="none" strike="noStrike" baseline="0" smtClean="0">
                              <a:latin typeface="Cambria Math" panose="02040503050406030204" pitchFamily="18" charset="0"/>
                            </a:rPr>
                            <m:t>𝑡</m:t>
                          </m:r>
                          <m:r>
                            <a:rPr lang="en-US" sz="2600" b="0" i="1" u="none" strike="noStrike" baseline="0" smtClean="0">
                              <a:latin typeface="Cambria Math" panose="02040503050406030204" pitchFamily="18" charset="0"/>
                            </a:rPr>
                            <m:t>−1</m:t>
                          </m:r>
                        </m:sub>
                      </m:sSub>
                      <m:r>
                        <a:rPr lang="en-US" sz="2600" b="0" i="1" u="none" strike="noStrike" baseline="0" smtClean="0">
                          <a:latin typeface="Cambria Math" panose="02040503050406030204" pitchFamily="18" charset="0"/>
                        </a:rPr>
                        <m:t>+</m:t>
                      </m:r>
                      <m:rad>
                        <m:radPr>
                          <m:degHide m:val="on"/>
                          <m:ctrlPr>
                            <a:rPr lang="en-US" sz="2600" i="1">
                              <a:latin typeface="Cambria Math" panose="02040503050406030204" pitchFamily="18" charset="0"/>
                            </a:rPr>
                          </m:ctrlPr>
                        </m:radPr>
                        <m:deg/>
                        <m:e>
                          <m:sSub>
                            <m:sSubPr>
                              <m:ctrlPr>
                                <a:rPr lang="en-US" sz="2600" i="1">
                                  <a:latin typeface="Cambria Math" panose="02040503050406030204" pitchFamily="18" charset="0"/>
                                </a:rPr>
                              </m:ctrlPr>
                            </m:sSubPr>
                            <m:e>
                              <m:r>
                                <a:rPr lang="en-US" sz="2600" i="1">
                                  <a:latin typeface="Cambria Math" panose="02040503050406030204" pitchFamily="18" charset="0"/>
                                </a:rPr>
                                <m:t>𝛽</m:t>
                              </m:r>
                            </m:e>
                            <m:sub>
                              <m:r>
                                <a:rPr lang="en-US" sz="2600" i="1">
                                  <a:latin typeface="Cambria Math" panose="02040503050406030204" pitchFamily="18" charset="0"/>
                                </a:rPr>
                                <m:t>𝑡</m:t>
                              </m:r>
                            </m:sub>
                          </m:sSub>
                        </m:e>
                      </m:rad>
                      <m:sSub>
                        <m:sSubPr>
                          <m:ctrlPr>
                            <a:rPr lang="en-US" sz="2600" i="1">
                              <a:latin typeface="Cambria Math" panose="02040503050406030204" pitchFamily="18" charset="0"/>
                            </a:rPr>
                          </m:ctrlPr>
                        </m:sSubPr>
                        <m:e>
                          <m:r>
                            <a:rPr lang="en-US" sz="2600" b="0" i="1" smtClean="0">
                              <a:latin typeface="Cambria Math" panose="02040503050406030204" pitchFamily="18" charset="0"/>
                            </a:rPr>
                            <m:t> </m:t>
                          </m:r>
                          <m:r>
                            <a:rPr lang="en-US" sz="2600" b="0" i="1" smtClean="0">
                              <a:latin typeface="Cambria Math" panose="02040503050406030204" pitchFamily="18" charset="0"/>
                            </a:rPr>
                            <m:t>𝜖</m:t>
                          </m:r>
                        </m:e>
                        <m:sub>
                          <m:r>
                            <a:rPr lang="en-US" sz="2600" i="1">
                              <a:latin typeface="Cambria Math" panose="02040503050406030204" pitchFamily="18" charset="0"/>
                            </a:rPr>
                            <m:t>𝑡</m:t>
                          </m:r>
                          <m:r>
                            <a:rPr lang="en-US" sz="2600" i="1">
                              <a:latin typeface="Cambria Math" panose="02040503050406030204" pitchFamily="18" charset="0"/>
                            </a:rPr>
                            <m:t>−1</m:t>
                          </m:r>
                        </m:sub>
                      </m:sSub>
                    </m:oMath>
                  </m:oMathPara>
                </a14:m>
                <a:endParaRPr lang="en-US" sz="2600" b="0" i="0" u="none" strike="noStrike" baseline="0" dirty="0">
                  <a:latin typeface="MinionPro-Regular"/>
                </a:endParaRPr>
              </a:p>
              <a:p>
                <a:pPr marL="0" indent="0" algn="l">
                  <a:buNone/>
                </a:pPr>
                <a:endParaRPr lang="en-US" sz="1800" b="0" i="0" u="none" strike="noStrike" baseline="0" dirty="0">
                  <a:latin typeface="Aptos (Body)"/>
                </a:endParaRPr>
              </a:p>
              <a:p>
                <a:pPr marL="0" indent="0" algn="l">
                  <a:buNone/>
                </a:pPr>
                <a:r>
                  <a:rPr lang="en-US" sz="2200" b="0" i="0" u="none" strike="noStrike" baseline="0" dirty="0">
                    <a:latin typeface="Aptos (Body)"/>
                  </a:rPr>
                  <a:t>If we assume that </a:t>
                </a:r>
                <a14:m>
                  <m:oMath xmlns:m="http://schemas.openxmlformats.org/officeDocument/2006/math">
                    <m:sSub>
                      <m:sSubPr>
                        <m:ctrlPr>
                          <a:rPr lang="en-US" sz="2200" b="0" i="1" u="none" strike="noStrike" baseline="0" dirty="0" smtClean="0">
                            <a:latin typeface="Cambria Math" panose="02040503050406030204" pitchFamily="18" charset="0"/>
                          </a:rPr>
                        </m:ctrlPr>
                      </m:sSubPr>
                      <m:e>
                        <m:r>
                          <a:rPr lang="en-US" sz="2200" b="0" i="1" u="none" strike="noStrike" baseline="0" dirty="0" smtClean="0">
                            <a:latin typeface="Cambria Math" panose="02040503050406030204" pitchFamily="18" charset="0"/>
                          </a:rPr>
                          <m:t>𝑥</m:t>
                        </m:r>
                      </m:e>
                      <m:sub>
                        <m:r>
                          <a:rPr lang="en-US" sz="2200" b="0" i="1" u="none" strike="noStrike" baseline="0" dirty="0" smtClean="0">
                            <a:latin typeface="Cambria Math" panose="02040503050406030204" pitchFamily="18" charset="0"/>
                          </a:rPr>
                          <m:t>𝑡</m:t>
                        </m:r>
                        <m:r>
                          <a:rPr lang="en-US" sz="2200" b="0" i="1" u="none" strike="noStrike" baseline="0" dirty="0" smtClean="0">
                            <a:latin typeface="Cambria Math" panose="02040503050406030204" pitchFamily="18" charset="0"/>
                          </a:rPr>
                          <m:t> − 1</m:t>
                        </m:r>
                      </m:sub>
                    </m:sSub>
                  </m:oMath>
                </a14:m>
                <a:r>
                  <a:rPr lang="en-US" sz="2200" b="0" i="0" u="none" strike="noStrike" baseline="0" dirty="0">
                    <a:latin typeface="Aptos (Body)"/>
                  </a:rPr>
                  <a:t> has zero mean and unit variance then:</a:t>
                </a:r>
              </a:p>
              <a:p>
                <a:pPr marL="0" indent="0" algn="l">
                  <a:buNone/>
                </a:pPr>
                <a:endParaRPr lang="en-US" sz="600" b="0" i="0" u="none" strike="noStrike" baseline="0" dirty="0">
                  <a:latin typeface="Aptos (Body)"/>
                </a:endParaRPr>
              </a:p>
              <a:p>
                <a:pPr marL="457200" lvl="1" indent="0">
                  <a:buNone/>
                </a:pPr>
                <a:r>
                  <a:rPr lang="en-US" sz="1800" b="0" i="0" u="none" strike="noStrike" baseline="0" dirty="0">
                    <a:latin typeface="Aptos (Body)"/>
                  </a:rPr>
                  <a:t> </a:t>
                </a:r>
                <a14:m>
                  <m:oMath xmlns:m="http://schemas.openxmlformats.org/officeDocument/2006/math">
                    <m:rad>
                      <m:radPr>
                        <m:degHide m:val="on"/>
                        <m:ctrlPr>
                          <a:rPr lang="en-US" sz="2200" b="0" i="1" u="none" strike="noStrike" baseline="0" smtClean="0">
                            <a:latin typeface="Cambria Math" panose="02040503050406030204" pitchFamily="18" charset="0"/>
                          </a:rPr>
                        </m:ctrlPr>
                      </m:radPr>
                      <m:deg/>
                      <m:e>
                        <m:r>
                          <a:rPr lang="en-US" sz="2200" b="0" i="1" u="none" strike="noStrike" baseline="0" smtClean="0">
                            <a:latin typeface="Cambria Math" panose="02040503050406030204" pitchFamily="18" charset="0"/>
                          </a:rPr>
                          <m:t>1−</m:t>
                        </m:r>
                        <m:sSub>
                          <m:sSubPr>
                            <m:ctrlPr>
                              <a:rPr lang="en-US" sz="2200" b="0" i="1" u="none" strike="noStrike" baseline="0" smtClean="0">
                                <a:latin typeface="Cambria Math" panose="02040503050406030204" pitchFamily="18" charset="0"/>
                              </a:rPr>
                            </m:ctrlPr>
                          </m:sSubPr>
                          <m:e>
                            <m:r>
                              <a:rPr lang="en-US" sz="2200" b="0" i="1" u="none" strike="noStrike" baseline="0" smtClean="0">
                                <a:latin typeface="Cambria Math" panose="02040503050406030204" pitchFamily="18" charset="0"/>
                              </a:rPr>
                              <m:t>𝛽</m:t>
                            </m:r>
                          </m:e>
                          <m:sub>
                            <m:r>
                              <a:rPr lang="en-US" sz="2200" b="0" i="1" u="none" strike="noStrike" baseline="0" smtClean="0">
                                <a:latin typeface="Cambria Math" panose="02040503050406030204" pitchFamily="18" charset="0"/>
                              </a:rPr>
                              <m:t>𝑡</m:t>
                            </m:r>
                          </m:sub>
                        </m:sSub>
                      </m:e>
                    </m:rad>
                    <m:r>
                      <a:rPr lang="en-US" sz="2200" b="0" i="1" u="none" strike="noStrike" baseline="0" smtClean="0">
                        <a:latin typeface="Cambria Math" panose="02040503050406030204" pitchFamily="18" charset="0"/>
                      </a:rPr>
                      <m:t> </m:t>
                    </m:r>
                    <m:sSub>
                      <m:sSubPr>
                        <m:ctrlPr>
                          <a:rPr lang="en-US" sz="2200" b="0" i="1" u="none" strike="noStrike" baseline="0" smtClean="0">
                            <a:latin typeface="Cambria Math" panose="02040503050406030204" pitchFamily="18" charset="0"/>
                          </a:rPr>
                        </m:ctrlPr>
                      </m:sSubPr>
                      <m:e>
                        <m:r>
                          <a:rPr lang="en-US" sz="2200" b="0" i="1" u="none" strike="noStrike" baseline="0" smtClean="0">
                            <a:latin typeface="Cambria Math" panose="02040503050406030204" pitchFamily="18" charset="0"/>
                          </a:rPr>
                          <m:t>𝑥</m:t>
                        </m:r>
                      </m:e>
                      <m:sub>
                        <m:r>
                          <a:rPr lang="en-US" sz="2200" b="0" i="1" u="none" strike="noStrike" baseline="0" smtClean="0">
                            <a:latin typeface="Cambria Math" panose="02040503050406030204" pitchFamily="18" charset="0"/>
                          </a:rPr>
                          <m:t>𝑡</m:t>
                        </m:r>
                        <m:r>
                          <a:rPr lang="en-US" sz="2200" b="0" i="1" u="none" strike="noStrike" baseline="0" smtClean="0">
                            <a:latin typeface="Cambria Math" panose="02040503050406030204" pitchFamily="18" charset="0"/>
                          </a:rPr>
                          <m:t>−1</m:t>
                        </m:r>
                      </m:sub>
                    </m:sSub>
                  </m:oMath>
                </a14:m>
                <a:r>
                  <a:rPr lang="en-US" sz="2200" b="0" i="0" u="none" strike="noStrike" baseline="0" dirty="0">
                    <a:latin typeface="Aptos (Body)"/>
                  </a:rPr>
                  <a:t> will have variance </a:t>
                </a:r>
                <a14:m>
                  <m:oMath xmlns:m="http://schemas.openxmlformats.org/officeDocument/2006/math">
                    <m:r>
                      <a:rPr lang="en-US" sz="2200" b="0" i="1" u="none" strike="noStrike" baseline="0" dirty="0" smtClean="0">
                        <a:latin typeface="Cambria Math" panose="02040503050406030204" pitchFamily="18" charset="0"/>
                      </a:rPr>
                      <m:t>1 − </m:t>
                    </m:r>
                    <m:sSub>
                      <m:sSubPr>
                        <m:ctrlPr>
                          <a:rPr lang="en-US" sz="2200" b="0" i="1" u="none" strike="noStrike" baseline="0" dirty="0" smtClean="0">
                            <a:latin typeface="Cambria Math" panose="02040503050406030204" pitchFamily="18" charset="0"/>
                          </a:rPr>
                        </m:ctrlPr>
                      </m:sSubPr>
                      <m:e>
                        <m:r>
                          <a:rPr lang="en-US" sz="2200" b="0" i="1" u="none" strike="noStrike" baseline="0" dirty="0" smtClean="0">
                            <a:latin typeface="Cambria Math" panose="02040503050406030204" pitchFamily="18" charset="0"/>
                          </a:rPr>
                          <m:t>𝛽</m:t>
                        </m:r>
                      </m:e>
                      <m:sub>
                        <m:r>
                          <a:rPr lang="en-US" sz="2200" b="0" i="1" u="none" strike="noStrike" baseline="0" dirty="0" smtClean="0">
                            <a:latin typeface="Cambria Math" panose="02040503050406030204" pitchFamily="18" charset="0"/>
                          </a:rPr>
                          <m:t>𝑡</m:t>
                        </m:r>
                      </m:sub>
                    </m:sSub>
                    <m:r>
                      <a:rPr lang="en-US" sz="2200" b="0" i="1" u="none" strike="noStrike" baseline="0" dirty="0" smtClean="0">
                        <a:latin typeface="Cambria Math" panose="02040503050406030204" pitchFamily="18" charset="0"/>
                      </a:rPr>
                      <m:t> </m:t>
                    </m:r>
                  </m:oMath>
                </a14:m>
                <a:endParaRPr lang="en-US" sz="2200" b="0" i="0" u="none" strike="noStrike" baseline="0" dirty="0">
                  <a:latin typeface="Aptos (Body)"/>
                </a:endParaRPr>
              </a:p>
              <a:p>
                <a:pPr marL="457200" lvl="1" indent="0">
                  <a:buNone/>
                </a:pPr>
                <a14:m>
                  <m:oMath xmlns:m="http://schemas.openxmlformats.org/officeDocument/2006/math">
                    <m:rad>
                      <m:radPr>
                        <m:degHide m:val="on"/>
                        <m:ctrlPr>
                          <a:rPr lang="en-US" sz="2200" b="0" i="1" u="none" strike="noStrike" baseline="0" smtClean="0">
                            <a:latin typeface="Cambria Math" panose="02040503050406030204" pitchFamily="18" charset="0"/>
                          </a:rPr>
                        </m:ctrlPr>
                      </m:radPr>
                      <m:deg/>
                      <m:e>
                        <m:sSub>
                          <m:sSubPr>
                            <m:ctrlPr>
                              <a:rPr lang="en-US" sz="2200" b="0" i="1" u="none" strike="noStrike" baseline="0" smtClean="0">
                                <a:latin typeface="Cambria Math" panose="02040503050406030204" pitchFamily="18" charset="0"/>
                              </a:rPr>
                            </m:ctrlPr>
                          </m:sSubPr>
                          <m:e>
                            <m:r>
                              <a:rPr lang="en-US" sz="2200" b="0" i="1" u="none" strike="noStrike" baseline="0" smtClean="0">
                                <a:latin typeface="Cambria Math" panose="02040503050406030204" pitchFamily="18" charset="0"/>
                              </a:rPr>
                              <m:t>𝛽</m:t>
                            </m:r>
                          </m:e>
                          <m:sub>
                            <m:r>
                              <a:rPr lang="en-US" sz="2200" b="0" i="1" u="none" strike="noStrike" baseline="0" smtClean="0">
                                <a:latin typeface="Cambria Math" panose="02040503050406030204" pitchFamily="18" charset="0"/>
                              </a:rPr>
                              <m:t>𝑡</m:t>
                            </m:r>
                          </m:sub>
                        </m:sSub>
                      </m:e>
                    </m:rad>
                    <m:sSub>
                      <m:sSubPr>
                        <m:ctrlPr>
                          <a:rPr lang="en-US" sz="2200" b="0" i="1" u="none" strike="noStrike" baseline="0" smtClean="0">
                            <a:latin typeface="Cambria Math" panose="02040503050406030204" pitchFamily="18" charset="0"/>
                          </a:rPr>
                        </m:ctrlPr>
                      </m:sSubPr>
                      <m:e>
                        <m:r>
                          <a:rPr lang="en-US" sz="2200" b="0" i="1" u="none" strike="noStrike" baseline="0" smtClean="0">
                            <a:latin typeface="Cambria Math" panose="02040503050406030204" pitchFamily="18" charset="0"/>
                          </a:rPr>
                          <m:t>𝜖</m:t>
                        </m:r>
                      </m:e>
                      <m:sub>
                        <m:r>
                          <a:rPr lang="en-US" sz="2200" b="0" i="1" u="none" strike="noStrike" baseline="0" smtClean="0">
                            <a:latin typeface="Cambria Math" panose="02040503050406030204" pitchFamily="18" charset="0"/>
                          </a:rPr>
                          <m:t>𝑡</m:t>
                        </m:r>
                        <m:r>
                          <a:rPr lang="en-US" sz="2200" b="0" i="1" u="none" strike="noStrike" baseline="0" smtClean="0">
                            <a:latin typeface="Cambria Math" panose="02040503050406030204" pitchFamily="18" charset="0"/>
                          </a:rPr>
                          <m:t>−1</m:t>
                        </m:r>
                      </m:sub>
                    </m:sSub>
                  </m:oMath>
                </a14:m>
                <a:r>
                  <a:rPr lang="en-US" sz="2200" b="0" i="0" u="none" strike="noStrike" baseline="0" dirty="0">
                    <a:latin typeface="Aptos (Body)"/>
                  </a:rPr>
                  <a:t>will have variance </a:t>
                </a:r>
                <a14:m>
                  <m:oMath xmlns:m="http://schemas.openxmlformats.org/officeDocument/2006/math">
                    <m:sSub>
                      <m:sSubPr>
                        <m:ctrlPr>
                          <a:rPr lang="en-US" sz="2200" b="0" i="1" u="none" strike="noStrike" baseline="0" dirty="0" smtClean="0">
                            <a:latin typeface="Cambria Math" panose="02040503050406030204" pitchFamily="18" charset="0"/>
                          </a:rPr>
                        </m:ctrlPr>
                      </m:sSubPr>
                      <m:e>
                        <m:r>
                          <a:rPr lang="en-US" sz="2200" b="0" i="1" u="none" strike="noStrike" baseline="0" dirty="0" smtClean="0">
                            <a:latin typeface="Cambria Math" panose="02040503050406030204" pitchFamily="18" charset="0"/>
                          </a:rPr>
                          <m:t>𝛽</m:t>
                        </m:r>
                      </m:e>
                      <m:sub>
                        <m:r>
                          <a:rPr lang="en-US" sz="2200" b="0" i="1" u="none" strike="noStrike" baseline="0" dirty="0" smtClean="0">
                            <a:latin typeface="Cambria Math" panose="02040503050406030204" pitchFamily="18" charset="0"/>
                          </a:rPr>
                          <m:t>𝑡</m:t>
                        </m:r>
                      </m:sub>
                    </m:sSub>
                  </m:oMath>
                </a14:m>
                <a:endParaRPr lang="en-US" sz="2200" b="0" i="0" u="none" strike="noStrike" baseline="0" dirty="0">
                  <a:latin typeface="Aptos (Body)"/>
                </a:endParaRPr>
              </a:p>
              <a:p>
                <a:pPr marL="457200" lvl="1" indent="0">
                  <a:buNone/>
                </a:pPr>
                <a:endParaRPr lang="en-US" sz="2200" b="0" i="0" u="none" strike="noStrike" baseline="0" dirty="0">
                  <a:latin typeface="Aptos (Body)"/>
                </a:endParaRPr>
              </a:p>
              <a:p>
                <a:pPr marL="0" indent="0">
                  <a:buNone/>
                </a:pPr>
                <a:r>
                  <a:rPr lang="en-US" sz="2200" dirty="0">
                    <a:latin typeface="Aptos (Body)"/>
                  </a:rPr>
                  <a:t>Adding these together, we obtain a new distribution </a:t>
                </a:r>
                <a14:m>
                  <m:oMath xmlns:m="http://schemas.openxmlformats.org/officeDocument/2006/math">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𝑥</m:t>
                        </m:r>
                      </m:e>
                      <m:sub>
                        <m:r>
                          <a:rPr lang="en-US" sz="2200" i="1" dirty="0" smtClean="0">
                            <a:latin typeface="Cambria Math" panose="02040503050406030204" pitchFamily="18" charset="0"/>
                          </a:rPr>
                          <m:t>𝑡</m:t>
                        </m:r>
                      </m:sub>
                    </m:sSub>
                    <m:r>
                      <a:rPr lang="en-US" sz="2200" i="1" dirty="0" smtClean="0">
                        <a:latin typeface="Cambria Math" panose="02040503050406030204" pitchFamily="18" charset="0"/>
                      </a:rPr>
                      <m:t> </m:t>
                    </m:r>
                  </m:oMath>
                </a14:m>
                <a:r>
                  <a:rPr lang="en-US" sz="2200" dirty="0">
                    <a:latin typeface="Aptos (Body)"/>
                  </a:rPr>
                  <a:t>with: </a:t>
                </a:r>
              </a:p>
              <a:p>
                <a:pPr marL="457200" lvl="1" indent="0">
                  <a:buNone/>
                </a:pPr>
                <a:r>
                  <a:rPr lang="en-US" sz="1800" dirty="0">
                    <a:latin typeface="Aptos (Body)"/>
                  </a:rPr>
                  <a:t>Mean = 0</a:t>
                </a:r>
              </a:p>
              <a:p>
                <a:pPr marL="457200" lvl="1" indent="0">
                  <a:buNone/>
                </a:pPr>
                <a:r>
                  <a:rPr lang="en-US" sz="1800" dirty="0">
                    <a:latin typeface="Aptos (Body)"/>
                  </a:rPr>
                  <a:t>Variance = 1 − 𝛽𝑡 + 𝛽𝑡 = 1</a:t>
                </a:r>
              </a:p>
              <a:p>
                <a:pPr marL="0" indent="0">
                  <a:buNone/>
                </a:pPr>
                <a:endParaRPr lang="en-US" sz="2200" b="0" i="1" u="none" strike="noStrike" baseline="0" dirty="0">
                  <a:latin typeface="Aptos (Body)"/>
                </a:endParaRPr>
              </a:p>
              <a:p>
                <a:pPr marL="0" indent="0">
                  <a:buNone/>
                </a:pPr>
                <a14:m>
                  <m:oMathPara xmlns:m="http://schemas.openxmlformats.org/officeDocument/2006/math">
                    <m:oMathParaPr>
                      <m:jc m:val="centerGroup"/>
                    </m:oMathParaPr>
                    <m:oMath xmlns:m="http://schemas.openxmlformats.org/officeDocument/2006/math">
                      <m:rad>
                        <m:radPr>
                          <m:degHide m:val="on"/>
                          <m:ctrlPr>
                            <a:rPr lang="en-US" sz="2200" b="0" i="1" u="none" strike="noStrike" baseline="0" smtClean="0">
                              <a:latin typeface="Cambria Math" panose="02040503050406030204" pitchFamily="18" charset="0"/>
                            </a:rPr>
                          </m:ctrlPr>
                        </m:radPr>
                        <m:deg/>
                        <m:e>
                          <m:r>
                            <a:rPr lang="en-US" sz="2200" b="0" i="1" u="none" strike="noStrike" baseline="0" smtClean="0">
                              <a:latin typeface="Cambria Math" panose="02040503050406030204" pitchFamily="18" charset="0"/>
                            </a:rPr>
                            <m:t>1−</m:t>
                          </m:r>
                          <m:sSub>
                            <m:sSubPr>
                              <m:ctrlPr>
                                <a:rPr lang="en-US" sz="2200" b="0" i="1" u="none" strike="noStrike" baseline="0" smtClean="0">
                                  <a:latin typeface="Cambria Math" panose="02040503050406030204" pitchFamily="18" charset="0"/>
                                </a:rPr>
                              </m:ctrlPr>
                            </m:sSubPr>
                            <m:e>
                              <m:r>
                                <a:rPr lang="en-US" sz="2200" b="0" i="1" u="none" strike="noStrike" baseline="0" smtClean="0">
                                  <a:latin typeface="Cambria Math" panose="02040503050406030204" pitchFamily="18" charset="0"/>
                                </a:rPr>
                                <m:t>𝛽</m:t>
                              </m:r>
                            </m:e>
                            <m:sub>
                              <m:r>
                                <a:rPr lang="en-US" sz="2200" b="0" i="1" u="none" strike="noStrike" baseline="0" smtClean="0">
                                  <a:latin typeface="Cambria Math" panose="02040503050406030204" pitchFamily="18" charset="0"/>
                                </a:rPr>
                                <m:t>𝑡</m:t>
                              </m:r>
                            </m:sub>
                          </m:sSub>
                        </m:e>
                      </m:rad>
                      <m:r>
                        <a:rPr lang="en-US" sz="2200" b="0" i="1" u="none" strike="noStrike" baseline="0" smtClean="0">
                          <a:latin typeface="Cambria Math" panose="02040503050406030204" pitchFamily="18" charset="0"/>
                        </a:rPr>
                        <m:t> </m:t>
                      </m:r>
                      <m:sSub>
                        <m:sSubPr>
                          <m:ctrlPr>
                            <a:rPr lang="en-US" sz="2200" b="0" i="1" u="none" strike="noStrike" baseline="0" smtClean="0">
                              <a:latin typeface="Cambria Math" panose="02040503050406030204" pitchFamily="18" charset="0"/>
                            </a:rPr>
                          </m:ctrlPr>
                        </m:sSubPr>
                        <m:e>
                          <m:r>
                            <a:rPr lang="en-US" sz="2200" b="0" i="1" u="none" strike="noStrike" baseline="0" smtClean="0">
                              <a:latin typeface="Cambria Math" panose="02040503050406030204" pitchFamily="18" charset="0"/>
                            </a:rPr>
                            <m:t>𝑥</m:t>
                          </m:r>
                        </m:e>
                        <m:sub>
                          <m:r>
                            <a:rPr lang="en-US" sz="2200" b="0" i="1" u="none" strike="noStrike" baseline="0" smtClean="0">
                              <a:latin typeface="Cambria Math" panose="02040503050406030204" pitchFamily="18" charset="0"/>
                            </a:rPr>
                            <m:t>𝑡</m:t>
                          </m:r>
                          <m:r>
                            <a:rPr lang="en-US" sz="2200" b="0" i="1" u="none" strike="noStrike" baseline="0" smtClean="0">
                              <a:latin typeface="Cambria Math" panose="02040503050406030204" pitchFamily="18" charset="0"/>
                            </a:rPr>
                            <m:t>−1</m:t>
                          </m:r>
                        </m:sub>
                      </m:sSub>
                      <m:r>
                        <a:rPr lang="en-US" sz="2200" b="0" i="1" u="none" strike="noStrike" baseline="0" smtClean="0">
                          <a:latin typeface="Cambria Math" panose="02040503050406030204" pitchFamily="18" charset="0"/>
                        </a:rPr>
                        <m:t>+</m:t>
                      </m:r>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𝛽</m:t>
                              </m:r>
                            </m:e>
                            <m:sub>
                              <m:r>
                                <a:rPr lang="en-US" sz="2200" i="1">
                                  <a:latin typeface="Cambria Math" panose="02040503050406030204" pitchFamily="18" charset="0"/>
                                </a:rPr>
                                <m:t>𝑡</m:t>
                              </m:r>
                            </m:sub>
                          </m:sSub>
                        </m:e>
                      </m:rad>
                      <m:sSub>
                        <m:sSubPr>
                          <m:ctrlPr>
                            <a:rPr lang="en-US" sz="2200" i="1">
                              <a:latin typeface="Cambria Math" panose="02040503050406030204" pitchFamily="18" charset="0"/>
                            </a:rPr>
                          </m:ctrlPr>
                        </m:sSubPr>
                        <m:e>
                          <m:r>
                            <a:rPr lang="en-US" sz="2200" i="1">
                              <a:latin typeface="Cambria Math" panose="02040503050406030204" pitchFamily="18" charset="0"/>
                            </a:rPr>
                            <m:t>𝜖</m:t>
                          </m:r>
                        </m:e>
                        <m:sub>
                          <m:r>
                            <a:rPr lang="en-US" sz="2200" i="1">
                              <a:latin typeface="Cambria Math" panose="02040503050406030204" pitchFamily="18" charset="0"/>
                            </a:rPr>
                            <m:t>𝑡</m:t>
                          </m:r>
                          <m:r>
                            <a:rPr lang="en-US" sz="2200" i="1">
                              <a:latin typeface="Cambria Math" panose="02040503050406030204" pitchFamily="18" charset="0"/>
                            </a:rPr>
                            <m:t>−1</m:t>
                          </m:r>
                        </m:sub>
                      </m:sSub>
                      <m:r>
                        <a:rPr lang="en-US" sz="2200" b="0" i="1" smtClean="0">
                          <a:latin typeface="Cambria Math" panose="02040503050406030204" pitchFamily="18" charset="0"/>
                        </a:rPr>
                        <m:t>=</m:t>
                      </m:r>
                      <m:r>
                        <a:rPr lang="en-US" sz="2200" i="1" dirty="0">
                          <a:latin typeface="Cambria Math" panose="02040503050406030204" pitchFamily="18" charset="0"/>
                        </a:rPr>
                        <m:t>1 − </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𝛽</m:t>
                          </m:r>
                        </m:e>
                        <m:sub>
                          <m:r>
                            <a:rPr lang="en-US" sz="2200" i="1" dirty="0">
                              <a:latin typeface="Cambria Math" panose="02040503050406030204" pitchFamily="18" charset="0"/>
                            </a:rPr>
                            <m:t>𝑡</m:t>
                          </m:r>
                        </m:sub>
                      </m:sSub>
                      <m:r>
                        <a:rPr lang="en-US" sz="2200" b="0" i="0" dirty="0" smtClean="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𝛽</m:t>
                          </m:r>
                        </m:e>
                        <m:sub>
                          <m:r>
                            <a:rPr lang="en-US" sz="2200" i="1" dirty="0">
                              <a:latin typeface="Cambria Math" panose="02040503050406030204" pitchFamily="18" charset="0"/>
                            </a:rPr>
                            <m:t>𝑡</m:t>
                          </m:r>
                        </m:sub>
                      </m:sSub>
                      <m:r>
                        <a:rPr lang="en-US" sz="2200" b="0" i="1" dirty="0" smtClean="0">
                          <a:latin typeface="Cambria Math" panose="02040503050406030204" pitchFamily="18" charset="0"/>
                        </a:rPr>
                        <m:t>=</m:t>
                      </m:r>
                      <m:r>
                        <a:rPr lang="en-US" sz="2200" b="1" i="1" dirty="0" smtClean="0">
                          <a:solidFill>
                            <a:srgbClr val="FF0000"/>
                          </a:solidFill>
                          <a:latin typeface="Cambria Math" panose="02040503050406030204" pitchFamily="18" charset="0"/>
                        </a:rPr>
                        <m:t>𝟏</m:t>
                      </m:r>
                    </m:oMath>
                  </m:oMathPara>
                </a14:m>
                <a:endParaRPr lang="en-US" sz="2200" b="1" dirty="0">
                  <a:latin typeface="Aptos (Body)"/>
                </a:endParaRPr>
              </a:p>
              <a:p>
                <a:pPr marL="0" indent="0">
                  <a:buNone/>
                </a:pPr>
                <a:endParaRPr lang="en-US" sz="2200" dirty="0">
                  <a:latin typeface="Aptos (Body)"/>
                </a:endParaRPr>
              </a:p>
              <a:p>
                <a:pPr lvl="1"/>
                <a:endParaRPr lang="en-US" sz="1800" b="0" i="0" u="none" strike="noStrike" baseline="0" dirty="0">
                  <a:latin typeface="Aptos (Body)"/>
                </a:endParaRPr>
              </a:p>
              <a:p>
                <a:pPr lvl="1"/>
                <a:endParaRPr lang="en-US" sz="1800" dirty="0">
                  <a:latin typeface="Aptos (Body)"/>
                </a:endParaRPr>
              </a:p>
              <a:p>
                <a:pPr lvl="1"/>
                <a:endParaRPr lang="en-US" sz="1800" b="0" i="0" u="none" strike="noStrike" baseline="0" dirty="0">
                  <a:latin typeface="Aptos (Body)"/>
                </a:endParaRPr>
              </a:p>
              <a:p>
                <a:pPr lvl="1"/>
                <a:endParaRPr lang="en-US" sz="1800" b="0" i="0" u="none" strike="noStrike" baseline="0" dirty="0">
                  <a:latin typeface="Aptos (Body)"/>
                </a:endParaRPr>
              </a:p>
            </p:txBody>
          </p:sp>
        </mc:Choice>
        <mc:Fallback xmlns="">
          <p:sp>
            <p:nvSpPr>
              <p:cNvPr id="3" name="Content Placeholder 2">
                <a:extLst>
                  <a:ext uri="{FF2B5EF4-FFF2-40B4-BE49-F238E27FC236}">
                    <a16:creationId xmlns:a16="http://schemas.microsoft.com/office/drawing/2014/main" id="{68745947-2410-CE8D-FADE-6F8F37291D7F}"/>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75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101D09D-F53C-7BBB-537B-93964EDBCABD}"/>
              </a:ext>
            </a:extLst>
          </p:cNvPr>
          <p:cNvSpPr txBox="1"/>
          <p:nvPr/>
        </p:nvSpPr>
        <p:spPr>
          <a:xfrm>
            <a:off x="9185745" y="5548529"/>
            <a:ext cx="2685552"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indent="0">
              <a:buNone/>
            </a:pPr>
            <a:r>
              <a:rPr lang="en-US" sz="1800" dirty="0">
                <a:latin typeface="Aptos (Body)"/>
              </a:rPr>
              <a:t>We use the rule </a:t>
            </a:r>
            <a:r>
              <a:rPr lang="en-US" sz="1800" dirty="0">
                <a:solidFill>
                  <a:srgbClr val="7030A0"/>
                </a:solidFill>
                <a:latin typeface="Aptos (Body)"/>
              </a:rPr>
              <a:t>𝑉𝑎𝑟(𝑋+𝑌)=𝑉𝑎𝑟(𝑋)+𝑉𝑎𝑟(𝑌) </a:t>
            </a:r>
            <a:r>
              <a:rPr lang="en-US" sz="1800" dirty="0">
                <a:latin typeface="Aptos (Body)"/>
              </a:rPr>
              <a:t>for independent X and Y</a:t>
            </a:r>
          </a:p>
        </p:txBody>
      </p:sp>
    </p:spTree>
    <p:extLst>
      <p:ext uri="{BB962C8B-B14F-4D97-AF65-F5344CB8AC3E}">
        <p14:creationId xmlns:p14="http://schemas.microsoft.com/office/powerpoint/2010/main" val="185284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A7CC-6504-C41B-6DDD-EFD16C8ABC45}"/>
              </a:ext>
            </a:extLst>
          </p:cNvPr>
          <p:cNvSpPr>
            <a:spLocks noGrp="1"/>
          </p:cNvSpPr>
          <p:nvPr>
            <p:ph type="title"/>
          </p:nvPr>
        </p:nvSpPr>
        <p:spPr/>
        <p:txBody>
          <a:bodyPr/>
          <a:lstStyle/>
          <a:p>
            <a:r>
              <a:rPr lang="en-US" sz="4400" b="0" i="0" u="none" strike="noStrike" baseline="0" dirty="0">
                <a:latin typeface="MyriadPro-SemiboldCond"/>
              </a:rPr>
              <a:t>The Forward Diffusion Process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745947-2410-CE8D-FADE-6F8F37291D7F}"/>
                  </a:ext>
                </a:extLst>
              </p:cNvPr>
              <p:cNvSpPr>
                <a:spLocks noGrp="1"/>
              </p:cNvSpPr>
              <p:nvPr>
                <p:ph idx="1"/>
              </p:nvPr>
            </p:nvSpPr>
            <p:spPr/>
            <p:txBody>
              <a:bodyPr/>
              <a:lstStyle/>
              <a:p>
                <a:pPr algn="l"/>
                <a:r>
                  <a:rPr lang="en-US" sz="2200" b="0" i="0" u="none" strike="noStrike" baseline="0" dirty="0">
                    <a:latin typeface="Aptos (Body)"/>
                  </a:rPr>
                  <a:t>If </a:t>
                </a:r>
                <a14:m>
                  <m:oMath xmlns:m="http://schemas.openxmlformats.org/officeDocument/2006/math">
                    <m:sSub>
                      <m:sSubPr>
                        <m:ctrlPr>
                          <a:rPr lang="en-US" sz="2200" b="1" i="1" u="none" strike="noStrike" baseline="0" dirty="0" smtClean="0">
                            <a:solidFill>
                              <a:schemeClr val="accent6"/>
                            </a:solidFill>
                            <a:latin typeface="Cambria Math" panose="02040503050406030204" pitchFamily="18" charset="0"/>
                          </a:rPr>
                        </m:ctrlPr>
                      </m:sSubPr>
                      <m:e>
                        <m:r>
                          <a:rPr lang="en-US" sz="2200" b="1" i="0" u="none" strike="noStrike" baseline="0" dirty="0" smtClean="0">
                            <a:solidFill>
                              <a:schemeClr val="accent6"/>
                            </a:solidFill>
                            <a:latin typeface="Cambria Math" panose="02040503050406030204" pitchFamily="18" charset="0"/>
                          </a:rPr>
                          <m:t>𝐱</m:t>
                        </m:r>
                      </m:e>
                      <m:sub>
                        <m:r>
                          <a:rPr lang="en-US" sz="2200" b="1" i="1" u="none" strike="noStrike" baseline="0" dirty="0" smtClean="0">
                            <a:solidFill>
                              <a:schemeClr val="accent6"/>
                            </a:solidFill>
                            <a:latin typeface="Cambria Math" panose="02040503050406030204" pitchFamily="18" charset="0"/>
                          </a:rPr>
                          <m:t>𝟎</m:t>
                        </m:r>
                      </m:sub>
                    </m:sSub>
                  </m:oMath>
                </a14:m>
                <a:r>
                  <a:rPr lang="en-US" sz="2200" b="1" i="0" u="none" strike="noStrike" baseline="0" dirty="0">
                    <a:solidFill>
                      <a:schemeClr val="accent6"/>
                    </a:solidFill>
                    <a:latin typeface="Aptos (Body)"/>
                  </a:rPr>
                  <a:t> </a:t>
                </a:r>
                <a:r>
                  <a:rPr lang="en-US" sz="2200" b="0" i="0" u="none" strike="noStrike" baseline="0" dirty="0">
                    <a:latin typeface="Aptos (Body)"/>
                  </a:rPr>
                  <a:t>is normalized to a </a:t>
                </a:r>
                <a:r>
                  <a:rPr lang="en-US" sz="2200" b="1" i="0" u="none" strike="noStrike" baseline="0" dirty="0">
                    <a:solidFill>
                      <a:schemeClr val="accent6"/>
                    </a:solidFill>
                    <a:latin typeface="Aptos (Body)"/>
                  </a:rPr>
                  <a:t>zero mean </a:t>
                </a:r>
                <a:r>
                  <a:rPr lang="en-US" sz="2200" b="0" i="0" u="none" strike="noStrike" baseline="0" dirty="0">
                    <a:solidFill>
                      <a:schemeClr val="accent6"/>
                    </a:solidFill>
                    <a:latin typeface="Aptos (Body)"/>
                  </a:rPr>
                  <a:t>and </a:t>
                </a:r>
                <a:r>
                  <a:rPr lang="en-US" sz="2200" b="1" i="0" u="none" strike="noStrike" baseline="0" dirty="0">
                    <a:solidFill>
                      <a:schemeClr val="accent6"/>
                    </a:solidFill>
                    <a:latin typeface="Aptos (Body)"/>
                  </a:rPr>
                  <a:t>unit variance</a:t>
                </a:r>
                <a:r>
                  <a:rPr lang="en-US" sz="2200" b="0" i="0" u="none" strike="noStrike" baseline="0" dirty="0">
                    <a:solidFill>
                      <a:schemeClr val="accent6"/>
                    </a:solidFill>
                    <a:latin typeface="Aptos (Body)"/>
                  </a:rPr>
                  <a:t>, then we </a:t>
                </a:r>
                <a:r>
                  <a:rPr lang="en-US" sz="2200" b="1" i="0" u="none" strike="noStrike" baseline="0" dirty="0">
                    <a:solidFill>
                      <a:schemeClr val="accent6"/>
                    </a:solidFill>
                    <a:latin typeface="Aptos (Body)"/>
                  </a:rPr>
                  <a:t>guarantee that this is also true for all </a:t>
                </a:r>
                <a14:m>
                  <m:oMath xmlns:m="http://schemas.openxmlformats.org/officeDocument/2006/math">
                    <m:sSub>
                      <m:sSubPr>
                        <m:ctrlPr>
                          <a:rPr lang="en-US" sz="2200" b="1" i="1" u="none" strike="noStrike" baseline="0" dirty="0" smtClean="0">
                            <a:solidFill>
                              <a:schemeClr val="accent6"/>
                            </a:solidFill>
                            <a:latin typeface="Cambria Math" panose="02040503050406030204" pitchFamily="18" charset="0"/>
                          </a:rPr>
                        </m:ctrlPr>
                      </m:sSubPr>
                      <m:e>
                        <m:r>
                          <a:rPr lang="en-US" sz="2200" b="1" i="1" u="none" strike="noStrike" baseline="0" dirty="0" smtClean="0">
                            <a:solidFill>
                              <a:schemeClr val="accent6"/>
                            </a:solidFill>
                            <a:latin typeface="Cambria Math" panose="02040503050406030204" pitchFamily="18" charset="0"/>
                          </a:rPr>
                          <m:t>𝒙</m:t>
                        </m:r>
                      </m:e>
                      <m:sub>
                        <m:r>
                          <a:rPr lang="en-US" sz="2200" b="1" i="1" u="none" strike="noStrike" baseline="0" dirty="0" smtClean="0">
                            <a:solidFill>
                              <a:schemeClr val="accent6"/>
                            </a:solidFill>
                            <a:latin typeface="Cambria Math" panose="02040503050406030204" pitchFamily="18" charset="0"/>
                          </a:rPr>
                          <m:t>𝒕</m:t>
                        </m:r>
                      </m:sub>
                    </m:sSub>
                  </m:oMath>
                </a14:m>
                <a:endParaRPr lang="en-US" sz="2200" b="1" i="0" u="none" strike="noStrike" baseline="0" dirty="0">
                  <a:latin typeface="Aptos (Body)"/>
                </a:endParaRPr>
              </a:p>
              <a:p>
                <a:pPr marL="457200" lvl="1" indent="0">
                  <a:buNone/>
                </a:pPr>
                <a:r>
                  <a:rPr lang="en-US" sz="1800" b="0" i="0" u="none" strike="noStrike" baseline="0" dirty="0">
                    <a:latin typeface="Aptos (Body)"/>
                  </a:rPr>
                  <a:t>Including the final image </a:t>
                </a:r>
                <a14:m>
                  <m:oMath xmlns:m="http://schemas.openxmlformats.org/officeDocument/2006/math">
                    <m:sSub>
                      <m:sSubPr>
                        <m:ctrlPr>
                          <a:rPr lang="en-US" sz="1800" b="0" i="1" u="none" strike="noStrike" baseline="0" dirty="0" smtClean="0">
                            <a:latin typeface="Cambria Math" panose="02040503050406030204" pitchFamily="18" charset="0"/>
                          </a:rPr>
                        </m:ctrlPr>
                      </m:sSubPr>
                      <m:e>
                        <m:r>
                          <a:rPr lang="en-US" sz="1800" b="0" i="1" u="none" strike="noStrike" baseline="0" dirty="0" smtClean="0">
                            <a:latin typeface="Cambria Math" panose="02040503050406030204" pitchFamily="18" charset="0"/>
                          </a:rPr>
                          <m:t>𝑥</m:t>
                        </m:r>
                      </m:e>
                      <m:sub>
                        <m:r>
                          <a:rPr lang="en-US" sz="1800" b="0" i="1" u="none" strike="noStrike" baseline="0" dirty="0" smtClean="0">
                            <a:latin typeface="Cambria Math" panose="02040503050406030204" pitchFamily="18" charset="0"/>
                          </a:rPr>
                          <m:t>𝑇</m:t>
                        </m:r>
                      </m:sub>
                    </m:sSub>
                  </m:oMath>
                </a14:m>
                <a:r>
                  <a:rPr lang="en-US" sz="1800" b="0" i="0" u="none" strike="noStrike" baseline="0" dirty="0">
                    <a:latin typeface="Aptos (Body)"/>
                  </a:rPr>
                  <a:t>, which will approximate a standard Gaussian distribution</a:t>
                </a:r>
              </a:p>
              <a:p>
                <a:pPr algn="l"/>
                <a:endParaRPr lang="en-US" sz="2200" b="0" i="0" u="none" strike="noStrike" baseline="0" dirty="0">
                  <a:latin typeface="Aptos (Body)"/>
                </a:endParaRPr>
              </a:p>
              <a:p>
                <a:pPr algn="l"/>
                <a:r>
                  <a:rPr lang="en-US" sz="2200" b="0" i="0" u="none" strike="noStrike" baseline="0" dirty="0">
                    <a:latin typeface="Aptos (Body)"/>
                  </a:rPr>
                  <a:t>This is exactly what we need, as we want to be able to easily sample </a:t>
                </a:r>
                <a14:m>
                  <m:oMath xmlns:m="http://schemas.openxmlformats.org/officeDocument/2006/math">
                    <m:sSub>
                      <m:sSubPr>
                        <m:ctrlPr>
                          <a:rPr lang="en-US" sz="2200" b="0" i="1" u="none" strike="noStrike" baseline="0" dirty="0" smtClean="0">
                            <a:latin typeface="Cambria Math" panose="02040503050406030204" pitchFamily="18" charset="0"/>
                          </a:rPr>
                        </m:ctrlPr>
                      </m:sSubPr>
                      <m:e>
                        <m:r>
                          <a:rPr lang="en-US" sz="2200" b="0" i="1" u="none" strike="noStrike" baseline="0" dirty="0" smtClean="0">
                            <a:latin typeface="Cambria Math" panose="02040503050406030204" pitchFamily="18" charset="0"/>
                          </a:rPr>
                          <m:t>𝑥</m:t>
                        </m:r>
                      </m:e>
                      <m:sub>
                        <m:r>
                          <a:rPr lang="en-US" sz="2200" b="0" i="1" u="none" strike="noStrike" baseline="0" dirty="0" smtClean="0">
                            <a:latin typeface="Cambria Math" panose="02040503050406030204" pitchFamily="18" charset="0"/>
                          </a:rPr>
                          <m:t>𝑇</m:t>
                        </m:r>
                      </m:sub>
                    </m:sSub>
                  </m:oMath>
                </a14:m>
                <a:r>
                  <a:rPr lang="en-US" sz="2200" b="0" i="1" u="none" strike="noStrike" baseline="0" dirty="0">
                    <a:latin typeface="Aptos (Body)"/>
                  </a:rPr>
                  <a:t> </a:t>
                </a:r>
                <a:r>
                  <a:rPr lang="en-US" sz="2200" b="0" i="0" u="none" strike="noStrike" baseline="0" dirty="0">
                    <a:latin typeface="Aptos (Body)"/>
                  </a:rPr>
                  <a:t>and then </a:t>
                </a:r>
                <a:r>
                  <a:rPr lang="en-US" sz="2200" b="0" i="0" u="none" strike="noStrike" baseline="0" dirty="0">
                    <a:solidFill>
                      <a:srgbClr val="0070C0"/>
                    </a:solidFill>
                    <a:latin typeface="Aptos (Body)"/>
                  </a:rPr>
                  <a:t>apply a reverse diffusion process </a:t>
                </a:r>
                <a:r>
                  <a:rPr lang="en-US" sz="2200" b="0" i="0" u="none" strike="noStrike" baseline="0" dirty="0">
                    <a:latin typeface="Aptos (Body)"/>
                  </a:rPr>
                  <a:t>through our trained neural network model!</a:t>
                </a:r>
              </a:p>
              <a:p>
                <a:pPr algn="l"/>
                <a:endParaRPr lang="en-US" sz="1800" b="0" i="0" u="none" strike="noStrike" baseline="0" dirty="0">
                  <a:latin typeface="Aptos (Body)"/>
                </a:endParaRPr>
              </a:p>
            </p:txBody>
          </p:sp>
        </mc:Choice>
        <mc:Fallback xmlns="">
          <p:sp>
            <p:nvSpPr>
              <p:cNvPr id="3" name="Content Placeholder 2">
                <a:extLst>
                  <a:ext uri="{FF2B5EF4-FFF2-40B4-BE49-F238E27FC236}">
                    <a16:creationId xmlns:a16="http://schemas.microsoft.com/office/drawing/2014/main" id="{68745947-2410-CE8D-FADE-6F8F37291D7F}"/>
                  </a:ext>
                </a:extLst>
              </p:cNvPr>
              <p:cNvSpPr>
                <a:spLocks noGrp="1" noRot="1" noChangeAspect="1" noMove="1" noResize="1" noEditPoints="1" noAdjustHandles="1" noChangeArrowheads="1" noChangeShapeType="1" noTextEdit="1"/>
              </p:cNvSpPr>
              <p:nvPr>
                <p:ph idx="1"/>
              </p:nvPr>
            </p:nvSpPr>
            <p:spPr>
              <a:blipFill>
                <a:blip r:embed="rId3"/>
                <a:stretch>
                  <a:fillRect l="-696" t="-1541" r="-1043"/>
                </a:stretch>
              </a:blipFill>
            </p:spPr>
            <p:txBody>
              <a:bodyPr/>
              <a:lstStyle/>
              <a:p>
                <a:r>
                  <a:rPr lang="en-US">
                    <a:noFill/>
                  </a:rPr>
                  <a:t> </a:t>
                </a:r>
              </a:p>
            </p:txBody>
          </p:sp>
        </mc:Fallback>
      </mc:AlternateContent>
    </p:spTree>
    <p:extLst>
      <p:ext uri="{BB962C8B-B14F-4D97-AF65-F5344CB8AC3E}">
        <p14:creationId xmlns:p14="http://schemas.microsoft.com/office/powerpoint/2010/main" val="12920031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0371F-B1AC-CF47-CF09-D0B0C24320F5}"/>
              </a:ext>
            </a:extLst>
          </p:cNvPr>
          <p:cNvSpPr>
            <a:spLocks noGrp="1"/>
          </p:cNvSpPr>
          <p:nvPr>
            <p:ph type="title"/>
          </p:nvPr>
        </p:nvSpPr>
        <p:spPr/>
        <p:txBody>
          <a:bodyPr/>
          <a:lstStyle/>
          <a:p>
            <a:r>
              <a:rPr lang="en-US" dirty="0"/>
              <a:t>Why do we add the shifting factor?</a:t>
            </a:r>
          </a:p>
        </p:txBody>
      </p:sp>
      <p:pic>
        <p:nvPicPr>
          <p:cNvPr id="5" name="Picture 4">
            <a:extLst>
              <a:ext uri="{FF2B5EF4-FFF2-40B4-BE49-F238E27FC236}">
                <a16:creationId xmlns:a16="http://schemas.microsoft.com/office/drawing/2014/main" id="{D5A8F8A7-2769-2C3E-A2E4-94FA7CA85122}"/>
              </a:ext>
            </a:extLst>
          </p:cNvPr>
          <p:cNvPicPr>
            <a:picLocks noChangeAspect="1"/>
          </p:cNvPicPr>
          <p:nvPr/>
        </p:nvPicPr>
        <p:blipFill>
          <a:blip r:embed="rId2"/>
          <a:stretch>
            <a:fillRect/>
          </a:stretch>
        </p:blipFill>
        <p:spPr>
          <a:xfrm>
            <a:off x="1190625" y="2036198"/>
            <a:ext cx="4017872" cy="1965095"/>
          </a:xfrm>
          <a:prstGeom prst="rect">
            <a:avLst/>
          </a:prstGeom>
        </p:spPr>
      </p:pic>
      <p:pic>
        <p:nvPicPr>
          <p:cNvPr id="7" name="Picture 6">
            <a:extLst>
              <a:ext uri="{FF2B5EF4-FFF2-40B4-BE49-F238E27FC236}">
                <a16:creationId xmlns:a16="http://schemas.microsoft.com/office/drawing/2014/main" id="{EADDA21B-E4E8-A381-6191-3C46BB86EC3E}"/>
              </a:ext>
            </a:extLst>
          </p:cNvPr>
          <p:cNvPicPr>
            <a:picLocks noChangeAspect="1"/>
          </p:cNvPicPr>
          <p:nvPr/>
        </p:nvPicPr>
        <p:blipFill>
          <a:blip r:embed="rId3"/>
          <a:stretch>
            <a:fillRect/>
          </a:stretch>
        </p:blipFill>
        <p:spPr>
          <a:xfrm>
            <a:off x="6705568" y="2036199"/>
            <a:ext cx="4066570" cy="1965095"/>
          </a:xfrm>
          <a:prstGeom prst="rect">
            <a:avLst/>
          </a:prstGeom>
        </p:spPr>
      </p:pic>
      <p:pic>
        <p:nvPicPr>
          <p:cNvPr id="11" name="Picture 10">
            <a:extLst>
              <a:ext uri="{FF2B5EF4-FFF2-40B4-BE49-F238E27FC236}">
                <a16:creationId xmlns:a16="http://schemas.microsoft.com/office/drawing/2014/main" id="{4157B314-5C6E-A38F-CC4F-D27D4D3762A9}"/>
              </a:ext>
            </a:extLst>
          </p:cNvPr>
          <p:cNvPicPr>
            <a:picLocks noChangeAspect="1"/>
          </p:cNvPicPr>
          <p:nvPr/>
        </p:nvPicPr>
        <p:blipFill>
          <a:blip r:embed="rId4"/>
          <a:stretch>
            <a:fillRect/>
          </a:stretch>
        </p:blipFill>
        <p:spPr>
          <a:xfrm>
            <a:off x="1190625" y="4346803"/>
            <a:ext cx="4066570" cy="2098474"/>
          </a:xfrm>
          <a:prstGeom prst="rect">
            <a:avLst/>
          </a:prstGeom>
        </p:spPr>
      </p:pic>
      <p:pic>
        <p:nvPicPr>
          <p:cNvPr id="13" name="Picture 12">
            <a:extLst>
              <a:ext uri="{FF2B5EF4-FFF2-40B4-BE49-F238E27FC236}">
                <a16:creationId xmlns:a16="http://schemas.microsoft.com/office/drawing/2014/main" id="{C119D5F0-532D-DB2F-D4B8-129F4E00EEE3}"/>
              </a:ext>
            </a:extLst>
          </p:cNvPr>
          <p:cNvPicPr>
            <a:picLocks noChangeAspect="1"/>
          </p:cNvPicPr>
          <p:nvPr/>
        </p:nvPicPr>
        <p:blipFill>
          <a:blip r:embed="rId5"/>
          <a:stretch>
            <a:fillRect/>
          </a:stretch>
        </p:blipFill>
        <p:spPr>
          <a:xfrm>
            <a:off x="6772275" y="4346803"/>
            <a:ext cx="3886200" cy="2141694"/>
          </a:xfrm>
          <a:prstGeom prst="rect">
            <a:avLst/>
          </a:prstGeom>
        </p:spPr>
      </p:pic>
    </p:spTree>
    <p:extLst>
      <p:ext uri="{BB962C8B-B14F-4D97-AF65-F5344CB8AC3E}">
        <p14:creationId xmlns:p14="http://schemas.microsoft.com/office/powerpoint/2010/main" val="18194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0371F-B1AC-CF47-CF09-D0B0C24320F5}"/>
              </a:ext>
            </a:extLst>
          </p:cNvPr>
          <p:cNvSpPr>
            <a:spLocks noGrp="1"/>
          </p:cNvSpPr>
          <p:nvPr>
            <p:ph type="title"/>
          </p:nvPr>
        </p:nvSpPr>
        <p:spPr/>
        <p:txBody>
          <a:bodyPr/>
          <a:lstStyle/>
          <a:p>
            <a:r>
              <a:rPr lang="en-US" dirty="0"/>
              <a:t>Why do we add the shifting factor?</a:t>
            </a:r>
          </a:p>
        </p:txBody>
      </p:sp>
      <p:pic>
        <p:nvPicPr>
          <p:cNvPr id="11" name="Picture 10">
            <a:extLst>
              <a:ext uri="{FF2B5EF4-FFF2-40B4-BE49-F238E27FC236}">
                <a16:creationId xmlns:a16="http://schemas.microsoft.com/office/drawing/2014/main" id="{4157B314-5C6E-A38F-CC4F-D27D4D3762A9}"/>
              </a:ext>
            </a:extLst>
          </p:cNvPr>
          <p:cNvPicPr>
            <a:picLocks noChangeAspect="1"/>
          </p:cNvPicPr>
          <p:nvPr/>
        </p:nvPicPr>
        <p:blipFill>
          <a:blip r:embed="rId2"/>
          <a:stretch>
            <a:fillRect/>
          </a:stretch>
        </p:blipFill>
        <p:spPr>
          <a:xfrm>
            <a:off x="1190625" y="4346803"/>
            <a:ext cx="4066570" cy="2098474"/>
          </a:xfrm>
          <a:prstGeom prst="rect">
            <a:avLst/>
          </a:prstGeom>
        </p:spPr>
      </p:pic>
      <p:pic>
        <p:nvPicPr>
          <p:cNvPr id="13" name="Picture 12">
            <a:extLst>
              <a:ext uri="{FF2B5EF4-FFF2-40B4-BE49-F238E27FC236}">
                <a16:creationId xmlns:a16="http://schemas.microsoft.com/office/drawing/2014/main" id="{C119D5F0-532D-DB2F-D4B8-129F4E00EEE3}"/>
              </a:ext>
            </a:extLst>
          </p:cNvPr>
          <p:cNvPicPr>
            <a:picLocks noChangeAspect="1"/>
          </p:cNvPicPr>
          <p:nvPr/>
        </p:nvPicPr>
        <p:blipFill>
          <a:blip r:embed="rId3"/>
          <a:stretch>
            <a:fillRect/>
          </a:stretch>
        </p:blipFill>
        <p:spPr>
          <a:xfrm>
            <a:off x="6772275" y="4346803"/>
            <a:ext cx="3886200" cy="2141694"/>
          </a:xfrm>
          <a:prstGeom prst="rect">
            <a:avLst/>
          </a:prstGeom>
        </p:spPr>
      </p:pic>
      <p:pic>
        <p:nvPicPr>
          <p:cNvPr id="4" name="Picture 3">
            <a:extLst>
              <a:ext uri="{FF2B5EF4-FFF2-40B4-BE49-F238E27FC236}">
                <a16:creationId xmlns:a16="http://schemas.microsoft.com/office/drawing/2014/main" id="{281CF85B-5045-1FC8-AA1D-5F982B7BAA9A}"/>
              </a:ext>
            </a:extLst>
          </p:cNvPr>
          <p:cNvPicPr>
            <a:picLocks noChangeAspect="1"/>
          </p:cNvPicPr>
          <p:nvPr/>
        </p:nvPicPr>
        <p:blipFill>
          <a:blip r:embed="rId4"/>
          <a:stretch>
            <a:fillRect/>
          </a:stretch>
        </p:blipFill>
        <p:spPr>
          <a:xfrm>
            <a:off x="1523395" y="1544141"/>
            <a:ext cx="3733800" cy="2511094"/>
          </a:xfrm>
          <a:prstGeom prst="rect">
            <a:avLst/>
          </a:prstGeom>
        </p:spPr>
      </p:pic>
      <p:pic>
        <p:nvPicPr>
          <p:cNvPr id="8" name="Picture 7">
            <a:extLst>
              <a:ext uri="{FF2B5EF4-FFF2-40B4-BE49-F238E27FC236}">
                <a16:creationId xmlns:a16="http://schemas.microsoft.com/office/drawing/2014/main" id="{2F7AE95E-FA35-3463-3ABE-267771D18B8A}"/>
              </a:ext>
            </a:extLst>
          </p:cNvPr>
          <p:cNvPicPr>
            <a:picLocks noChangeAspect="1"/>
          </p:cNvPicPr>
          <p:nvPr/>
        </p:nvPicPr>
        <p:blipFill>
          <a:blip r:embed="rId5"/>
          <a:stretch>
            <a:fillRect/>
          </a:stretch>
        </p:blipFill>
        <p:spPr>
          <a:xfrm>
            <a:off x="6657975" y="1544141"/>
            <a:ext cx="3462810" cy="2303670"/>
          </a:xfrm>
          <a:prstGeom prst="rect">
            <a:avLst/>
          </a:prstGeom>
        </p:spPr>
      </p:pic>
    </p:spTree>
    <p:extLst>
      <p:ext uri="{BB962C8B-B14F-4D97-AF65-F5344CB8AC3E}">
        <p14:creationId xmlns:p14="http://schemas.microsoft.com/office/powerpoint/2010/main" val="270320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0371F-B1AC-CF47-CF09-D0B0C24320F5}"/>
              </a:ext>
            </a:extLst>
          </p:cNvPr>
          <p:cNvSpPr>
            <a:spLocks noGrp="1"/>
          </p:cNvSpPr>
          <p:nvPr>
            <p:ph type="title"/>
          </p:nvPr>
        </p:nvSpPr>
        <p:spPr/>
        <p:txBody>
          <a:bodyPr/>
          <a:lstStyle/>
          <a:p>
            <a:r>
              <a:rPr lang="en-US" dirty="0"/>
              <a:t>Why do we add the shifting factor?</a:t>
            </a:r>
          </a:p>
        </p:txBody>
      </p:sp>
      <p:pic>
        <p:nvPicPr>
          <p:cNvPr id="5" name="Picture 4">
            <a:extLst>
              <a:ext uri="{FF2B5EF4-FFF2-40B4-BE49-F238E27FC236}">
                <a16:creationId xmlns:a16="http://schemas.microsoft.com/office/drawing/2014/main" id="{D5A8F8A7-2769-2C3E-A2E4-94FA7CA85122}"/>
              </a:ext>
            </a:extLst>
          </p:cNvPr>
          <p:cNvPicPr>
            <a:picLocks noChangeAspect="1"/>
          </p:cNvPicPr>
          <p:nvPr/>
        </p:nvPicPr>
        <p:blipFill>
          <a:blip r:embed="rId3"/>
          <a:stretch>
            <a:fillRect/>
          </a:stretch>
        </p:blipFill>
        <p:spPr>
          <a:xfrm>
            <a:off x="1190625" y="2036198"/>
            <a:ext cx="4017872" cy="1965095"/>
          </a:xfrm>
          <a:prstGeom prst="rect">
            <a:avLst/>
          </a:prstGeom>
        </p:spPr>
      </p:pic>
      <p:pic>
        <p:nvPicPr>
          <p:cNvPr id="11" name="Picture 10">
            <a:extLst>
              <a:ext uri="{FF2B5EF4-FFF2-40B4-BE49-F238E27FC236}">
                <a16:creationId xmlns:a16="http://schemas.microsoft.com/office/drawing/2014/main" id="{4157B314-5C6E-A38F-CC4F-D27D4D3762A9}"/>
              </a:ext>
            </a:extLst>
          </p:cNvPr>
          <p:cNvPicPr>
            <a:picLocks noChangeAspect="1"/>
          </p:cNvPicPr>
          <p:nvPr/>
        </p:nvPicPr>
        <p:blipFill>
          <a:blip r:embed="rId4"/>
          <a:stretch>
            <a:fillRect/>
          </a:stretch>
        </p:blipFill>
        <p:spPr>
          <a:xfrm>
            <a:off x="1190625" y="4346803"/>
            <a:ext cx="4066570" cy="209847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34B4CF-4DEC-1379-7E23-BA5A2B1C8E42}"/>
                  </a:ext>
                </a:extLst>
              </p:cNvPr>
              <p:cNvSpPr txBox="1"/>
              <p:nvPr/>
            </p:nvSpPr>
            <p:spPr>
              <a:xfrm>
                <a:off x="5814391" y="2033611"/>
                <a:ext cx="6094674" cy="4524315"/>
              </a:xfrm>
              <a:prstGeom prst="rect">
                <a:avLst/>
              </a:prstGeom>
              <a:noFill/>
            </p:spPr>
            <p:txBody>
              <a:bodyPr wrap="square">
                <a:spAutoFit/>
              </a:bodyPr>
              <a:lstStyle/>
              <a:p>
                <a:pPr marL="342900" indent="-342900">
                  <a:buFont typeface="Arial" panose="020B0604020202020204" pitchFamily="34" charset="0"/>
                  <a:buChar char="•"/>
                </a:pPr>
                <a:r>
                  <a:rPr lang="en-US" sz="2100" dirty="0"/>
                  <a:t>Think of these </a:t>
                </a:r>
                <a:r>
                  <a:rPr lang="en-US" sz="2100" dirty="0">
                    <a:solidFill>
                      <a:srgbClr val="7030A0"/>
                    </a:solidFill>
                  </a:rPr>
                  <a:t>changes as the noise </a:t>
                </a:r>
                <a:r>
                  <a:rPr lang="en-US" sz="2100" dirty="0"/>
                  <a:t>we are adding to our image</a:t>
                </a:r>
              </a:p>
              <a:p>
                <a:endParaRPr lang="en-US" dirty="0"/>
              </a:p>
              <a:p>
                <a:pPr marL="285750" indent="-285750">
                  <a:buFont typeface="Arial" panose="020B0604020202020204" pitchFamily="34" charset="0"/>
                  <a:buChar char="•"/>
                </a:pPr>
                <a:r>
                  <a:rPr lang="en-US" sz="2100" dirty="0"/>
                  <a:t>We keep these </a:t>
                </a:r>
                <a:r>
                  <a:rPr lang="en-US" sz="2100" dirty="0">
                    <a:solidFill>
                      <a:srgbClr val="0070C0"/>
                    </a:solidFill>
                  </a:rPr>
                  <a:t>changes close to the original image </a:t>
                </a:r>
                <a:r>
                  <a:rPr lang="en-US" sz="2100" dirty="0"/>
                  <a:t>to ensure recognizable  end result </a:t>
                </a:r>
              </a:p>
              <a:p>
                <a:pPr lvl="1"/>
                <a:r>
                  <a:rPr lang="en-US" dirty="0"/>
                  <a:t>Even after multiple changes/steps, it’s </a:t>
                </a:r>
                <a:r>
                  <a:rPr lang="en-US" dirty="0">
                    <a:solidFill>
                      <a:srgbClr val="7030A0"/>
                    </a:solidFill>
                  </a:rPr>
                  <a:t>still recognizable as a Yaris </a:t>
                </a:r>
                <a:r>
                  <a:rPr lang="en-US" dirty="0"/>
                  <a:t>(or at least as a vehicle)</a:t>
                </a:r>
              </a:p>
              <a:p>
                <a:endParaRPr lang="en-US" dirty="0"/>
              </a:p>
              <a:p>
                <a:pPr marL="285750" indent="-285750">
                  <a:buFont typeface="Wingdings" panose="05000000000000000000" pitchFamily="2" charset="2"/>
                  <a:buChar char="Ø"/>
                </a:pPr>
                <a:r>
                  <a:rPr lang="en-US" sz="2100" dirty="0"/>
                  <a:t>The </a:t>
                </a:r>
                <a:r>
                  <a:rPr lang="en-US" sz="2100" dirty="0">
                    <a:solidFill>
                      <a:srgbClr val="0070C0"/>
                    </a:solidFill>
                  </a:rPr>
                  <a:t>mean (𝜇) represents our “average” outcome </a:t>
                </a:r>
                <a:r>
                  <a:rPr lang="en-US" sz="2100" dirty="0"/>
                  <a:t>at each step (the original Yaris is the first step)</a:t>
                </a:r>
              </a:p>
              <a:p>
                <a:pPr marL="742950" lvl="1" indent="-285750">
                  <a:buFont typeface="Wingdings" panose="05000000000000000000" pitchFamily="2" charset="2"/>
                  <a:buChar char="§"/>
                </a:pPr>
                <a:r>
                  <a:rPr lang="en-US" dirty="0"/>
                  <a:t> </a:t>
                </a:r>
                <a:r>
                  <a:rPr lang="en-US" dirty="0">
                    <a:solidFill>
                      <a:srgbClr val="7030A0"/>
                    </a:solidFill>
                  </a:rPr>
                  <a:t>Every time we step, we have a new mean </a:t>
                </a:r>
                <a:r>
                  <a:rPr lang="en-US" dirty="0"/>
                  <a:t>(the updated model)</a:t>
                </a:r>
              </a:p>
              <a:p>
                <a:pPr marL="742950" lvl="1" indent="-285750">
                  <a:buFont typeface="Wingdings" panose="05000000000000000000" pitchFamily="2" charset="2"/>
                  <a:buChar char="§"/>
                </a:pPr>
                <a:r>
                  <a:rPr lang="en-US" dirty="0"/>
                  <a:t>The </a:t>
                </a:r>
                <a:r>
                  <a:rPr lang="en-US" dirty="0">
                    <a:solidFill>
                      <a:srgbClr val="0070C0"/>
                    </a:solidFill>
                  </a:rPr>
                  <a:t>changes are small and controlled (scaled by </a:t>
                </a:r>
                <a14:m>
                  <m:oMath xmlns:m="http://schemas.openxmlformats.org/officeDocument/2006/math">
                    <m:sSub>
                      <m:sSubPr>
                        <m:ctrlPr>
                          <a:rPr lang="en-US"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𝛽</m:t>
                        </m:r>
                      </m:e>
                      <m:sub>
                        <m:r>
                          <a:rPr lang="en-US" i="1" dirty="0" smtClean="0">
                            <a:solidFill>
                              <a:srgbClr val="0070C0"/>
                            </a:solidFill>
                            <a:latin typeface="Cambria Math" panose="02040503050406030204" pitchFamily="18" charset="0"/>
                          </a:rPr>
                          <m:t>𝑡</m:t>
                        </m:r>
                      </m:sub>
                    </m:sSub>
                  </m:oMath>
                </a14:m>
                <a:r>
                  <a:rPr lang="en-US" dirty="0">
                    <a:solidFill>
                      <a:srgbClr val="0070C0"/>
                    </a:solidFill>
                  </a:rPr>
                  <a:t>) </a:t>
                </a:r>
                <a:r>
                  <a:rPr lang="en-US" dirty="0"/>
                  <a:t>so the final design captures the essence of a Yaris</a:t>
                </a:r>
              </a:p>
              <a:p>
                <a:endParaRPr lang="en-US" dirty="0"/>
              </a:p>
            </p:txBody>
          </p:sp>
        </mc:Choice>
        <mc:Fallback xmlns="">
          <p:sp>
            <p:nvSpPr>
              <p:cNvPr id="15" name="TextBox 14">
                <a:extLst>
                  <a:ext uri="{FF2B5EF4-FFF2-40B4-BE49-F238E27FC236}">
                    <a16:creationId xmlns:a16="http://schemas.microsoft.com/office/drawing/2014/main" id="{5634B4CF-4DEC-1379-7E23-BA5A2B1C8E42}"/>
                  </a:ext>
                </a:extLst>
              </p:cNvPr>
              <p:cNvSpPr txBox="1">
                <a:spLocks noRot="1" noChangeAspect="1" noMove="1" noResize="1" noEditPoints="1" noAdjustHandles="1" noChangeArrowheads="1" noChangeShapeType="1" noTextEdit="1"/>
              </p:cNvSpPr>
              <p:nvPr/>
            </p:nvSpPr>
            <p:spPr>
              <a:xfrm>
                <a:off x="5814391" y="2033611"/>
                <a:ext cx="6094674" cy="4524315"/>
              </a:xfrm>
              <a:prstGeom prst="rect">
                <a:avLst/>
              </a:prstGeom>
              <a:blipFill>
                <a:blip r:embed="rId5"/>
                <a:stretch>
                  <a:fillRect l="-1000" t="-1078" r="-1300"/>
                </a:stretch>
              </a:blipFill>
            </p:spPr>
            <p:txBody>
              <a:bodyPr/>
              <a:lstStyle/>
              <a:p>
                <a:r>
                  <a:rPr lang="en-US">
                    <a:noFill/>
                  </a:rPr>
                  <a:t> </a:t>
                </a:r>
              </a:p>
            </p:txBody>
          </p:sp>
        </mc:Fallback>
      </mc:AlternateContent>
    </p:spTree>
    <p:extLst>
      <p:ext uri="{BB962C8B-B14F-4D97-AF65-F5344CB8AC3E}">
        <p14:creationId xmlns:p14="http://schemas.microsoft.com/office/powerpoint/2010/main" val="42130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0371F-B1AC-CF47-CF09-D0B0C24320F5}"/>
              </a:ext>
            </a:extLst>
          </p:cNvPr>
          <p:cNvSpPr>
            <a:spLocks noGrp="1"/>
          </p:cNvSpPr>
          <p:nvPr>
            <p:ph type="title"/>
          </p:nvPr>
        </p:nvSpPr>
        <p:spPr/>
        <p:txBody>
          <a:bodyPr/>
          <a:lstStyle/>
          <a:p>
            <a:r>
              <a:rPr lang="en-US" dirty="0"/>
              <a:t>Why do we add the shifting factor?</a:t>
            </a:r>
          </a:p>
        </p:txBody>
      </p:sp>
      <p:pic>
        <p:nvPicPr>
          <p:cNvPr id="5" name="Picture 4">
            <a:extLst>
              <a:ext uri="{FF2B5EF4-FFF2-40B4-BE49-F238E27FC236}">
                <a16:creationId xmlns:a16="http://schemas.microsoft.com/office/drawing/2014/main" id="{D5A8F8A7-2769-2C3E-A2E4-94FA7CA85122}"/>
              </a:ext>
            </a:extLst>
          </p:cNvPr>
          <p:cNvPicPr>
            <a:picLocks noChangeAspect="1"/>
          </p:cNvPicPr>
          <p:nvPr/>
        </p:nvPicPr>
        <p:blipFill>
          <a:blip r:embed="rId3"/>
          <a:stretch>
            <a:fillRect/>
          </a:stretch>
        </p:blipFill>
        <p:spPr>
          <a:xfrm>
            <a:off x="1190625" y="2036198"/>
            <a:ext cx="4017872" cy="1965095"/>
          </a:xfrm>
          <a:prstGeom prst="rect">
            <a:avLst/>
          </a:prstGeom>
        </p:spPr>
      </p:pic>
      <p:pic>
        <p:nvPicPr>
          <p:cNvPr id="11" name="Picture 10">
            <a:extLst>
              <a:ext uri="{FF2B5EF4-FFF2-40B4-BE49-F238E27FC236}">
                <a16:creationId xmlns:a16="http://schemas.microsoft.com/office/drawing/2014/main" id="{4157B314-5C6E-A38F-CC4F-D27D4D3762A9}"/>
              </a:ext>
            </a:extLst>
          </p:cNvPr>
          <p:cNvPicPr>
            <a:picLocks noChangeAspect="1"/>
          </p:cNvPicPr>
          <p:nvPr/>
        </p:nvPicPr>
        <p:blipFill>
          <a:blip r:embed="rId4"/>
          <a:stretch>
            <a:fillRect/>
          </a:stretch>
        </p:blipFill>
        <p:spPr>
          <a:xfrm>
            <a:off x="1190625" y="4346803"/>
            <a:ext cx="4066570" cy="209847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34B4CF-4DEC-1379-7E23-BA5A2B1C8E42}"/>
                  </a:ext>
                </a:extLst>
              </p:cNvPr>
              <p:cNvSpPr txBox="1"/>
              <p:nvPr/>
            </p:nvSpPr>
            <p:spPr>
              <a:xfrm>
                <a:off x="5814391" y="2033611"/>
                <a:ext cx="6094674" cy="3170099"/>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242424"/>
                    </a:solidFill>
                    <a:effectLst/>
                    <a:highlight>
                      <a:srgbClr val="FFFFFF"/>
                    </a:highlight>
                    <a:latin typeface="Aptos (Body)"/>
                  </a:rPr>
                  <a:t>If </a:t>
                </a:r>
                <a:r>
                  <a:rPr lang="en-US" sz="2400" b="0" dirty="0">
                    <a:solidFill>
                      <a:srgbClr val="242424"/>
                    </a:solidFill>
                    <a:effectLst/>
                    <a:highlight>
                      <a:srgbClr val="FFFFFF"/>
                    </a:highlight>
                    <a:latin typeface="Aptos (Body)"/>
                  </a:rPr>
                  <a:t> </a:t>
                </a:r>
                <a14:m>
                  <m:oMath xmlns:m="http://schemas.openxmlformats.org/officeDocument/2006/math">
                    <m:sSub>
                      <m:sSubPr>
                        <m:ctrlPr>
                          <a:rPr lang="en-US" sz="2400" b="0" i="1" dirty="0" smtClean="0">
                            <a:solidFill>
                              <a:srgbClr val="C00000"/>
                            </a:solidFill>
                            <a:effectLst/>
                            <a:highlight>
                              <a:srgbClr val="FFFFFF"/>
                            </a:highlight>
                            <a:latin typeface="Cambria Math" panose="02040503050406030204" pitchFamily="18" charset="0"/>
                          </a:rPr>
                        </m:ctrlPr>
                      </m:sSubPr>
                      <m:e>
                        <m:r>
                          <a:rPr lang="en-US" sz="2400" b="0" i="1" dirty="0" smtClean="0">
                            <a:solidFill>
                              <a:srgbClr val="C00000"/>
                            </a:solidFill>
                            <a:effectLst/>
                            <a:highlight>
                              <a:srgbClr val="FFFFFF"/>
                            </a:highlight>
                            <a:latin typeface="Cambria Math" panose="02040503050406030204" pitchFamily="18" charset="0"/>
                          </a:rPr>
                          <m:t>𝛽</m:t>
                        </m:r>
                      </m:e>
                      <m:sub>
                        <m:r>
                          <a:rPr lang="en-US" sz="2400" b="0" i="1" dirty="0" smtClean="0">
                            <a:solidFill>
                              <a:srgbClr val="C00000"/>
                            </a:solidFill>
                            <a:effectLst/>
                            <a:highlight>
                              <a:srgbClr val="FFFFFF"/>
                            </a:highlight>
                            <a:latin typeface="Cambria Math" panose="02040503050406030204" pitchFamily="18" charset="0"/>
                          </a:rPr>
                          <m:t>𝑡</m:t>
                        </m:r>
                      </m:sub>
                    </m:sSub>
                  </m:oMath>
                </a14:m>
                <a:r>
                  <a:rPr lang="en-US" sz="2400" b="0" i="0" dirty="0">
                    <a:solidFill>
                      <a:srgbClr val="C00000"/>
                    </a:solidFill>
                    <a:effectLst/>
                    <a:highlight>
                      <a:srgbClr val="FFFFFF"/>
                    </a:highlight>
                    <a:latin typeface="Aptos (Body)"/>
                  </a:rPr>
                  <a:t> is too large</a:t>
                </a:r>
                <a:r>
                  <a:rPr lang="en-US" sz="2400" b="0" i="0" dirty="0">
                    <a:solidFill>
                      <a:srgbClr val="242424"/>
                    </a:solidFill>
                    <a:effectLst/>
                    <a:highlight>
                      <a:srgbClr val="FFFFFF"/>
                    </a:highlight>
                    <a:latin typeface="Aptos (Body)"/>
                  </a:rPr>
                  <a:t>, changes to the initial vehicle model would also be very large</a:t>
                </a:r>
              </a:p>
              <a:p>
                <a:pPr lvl="1"/>
                <a:r>
                  <a:rPr lang="en-US" sz="2000" b="0" i="0" dirty="0">
                    <a:solidFill>
                      <a:srgbClr val="242424"/>
                    </a:solidFill>
                    <a:effectLst/>
                    <a:highlight>
                      <a:srgbClr val="FFFFFF"/>
                    </a:highlight>
                    <a:latin typeface="Aptos (Body)"/>
                  </a:rPr>
                  <a:t>It may not even look like a vehicle anymore…</a:t>
                </a:r>
              </a:p>
              <a:p>
                <a:pPr algn="l"/>
                <a:endParaRPr lang="en-US" sz="2400" dirty="0">
                  <a:solidFill>
                    <a:srgbClr val="242424"/>
                  </a:solidFill>
                  <a:highlight>
                    <a:srgbClr val="FFFFFF"/>
                  </a:highlight>
                  <a:latin typeface="Aptos (Body)"/>
                </a:endParaRPr>
              </a:p>
              <a:p>
                <a:pPr marL="342900" indent="-342900" algn="l">
                  <a:buFont typeface="Arial" panose="020B0604020202020204" pitchFamily="34" charset="0"/>
                  <a:buChar char="•"/>
                </a:pPr>
                <a:r>
                  <a:rPr lang="en-US" sz="2400" b="0" i="0" dirty="0">
                    <a:solidFill>
                      <a:srgbClr val="242424"/>
                    </a:solidFill>
                    <a:effectLst/>
                    <a:highlight>
                      <a:srgbClr val="FFFFFF"/>
                    </a:highlight>
                    <a:latin typeface="Aptos (Body)"/>
                  </a:rPr>
                  <a:t>If </a:t>
                </a:r>
                <a14:m>
                  <m:oMath xmlns:m="http://schemas.openxmlformats.org/officeDocument/2006/math">
                    <m:sSub>
                      <m:sSubPr>
                        <m:ctrlPr>
                          <a:rPr lang="en-US" sz="2400" b="0" i="1" dirty="0" smtClean="0">
                            <a:solidFill>
                              <a:srgbClr val="00B050"/>
                            </a:solidFill>
                            <a:effectLst/>
                            <a:highlight>
                              <a:srgbClr val="FFFFFF"/>
                            </a:highlight>
                            <a:latin typeface="Cambria Math" panose="02040503050406030204" pitchFamily="18" charset="0"/>
                          </a:rPr>
                        </m:ctrlPr>
                      </m:sSubPr>
                      <m:e>
                        <m:r>
                          <a:rPr lang="en-US" sz="2400" b="0" i="1" dirty="0" smtClean="0">
                            <a:solidFill>
                              <a:srgbClr val="00B050"/>
                            </a:solidFill>
                            <a:effectLst/>
                            <a:highlight>
                              <a:srgbClr val="FFFFFF"/>
                            </a:highlight>
                            <a:latin typeface="Cambria Math" panose="02040503050406030204" pitchFamily="18" charset="0"/>
                          </a:rPr>
                          <m:t>𝛽</m:t>
                        </m:r>
                      </m:e>
                      <m:sub>
                        <m:r>
                          <a:rPr lang="en-US" sz="2400" b="0" i="1" dirty="0" smtClean="0">
                            <a:solidFill>
                              <a:srgbClr val="00B050"/>
                            </a:solidFill>
                            <a:effectLst/>
                            <a:highlight>
                              <a:srgbClr val="FFFFFF"/>
                            </a:highlight>
                            <a:latin typeface="Cambria Math" panose="02040503050406030204" pitchFamily="18" charset="0"/>
                          </a:rPr>
                          <m:t>𝑡</m:t>
                        </m:r>
                      </m:sub>
                    </m:sSub>
                  </m:oMath>
                </a14:m>
                <a:r>
                  <a:rPr lang="en-US" sz="2400" b="0" i="0" dirty="0">
                    <a:solidFill>
                      <a:srgbClr val="00B050"/>
                    </a:solidFill>
                    <a:effectLst/>
                    <a:highlight>
                      <a:srgbClr val="FFFFFF"/>
                    </a:highlight>
                    <a:latin typeface="Aptos (Body)"/>
                  </a:rPr>
                  <a:t> is “reasonable”</a:t>
                </a:r>
                <a:r>
                  <a:rPr lang="en-US" sz="2400" b="0" i="0" dirty="0">
                    <a:solidFill>
                      <a:srgbClr val="242424"/>
                    </a:solidFill>
                    <a:effectLst/>
                    <a:highlight>
                      <a:srgbClr val="FFFFFF"/>
                    </a:highlight>
                    <a:latin typeface="Aptos (Body)"/>
                  </a:rPr>
                  <a:t>, we ensure a reasonable output</a:t>
                </a:r>
              </a:p>
              <a:p>
                <a:pPr lvl="1"/>
                <a:endParaRPr lang="en-US" sz="2000" b="0" i="0" dirty="0">
                  <a:solidFill>
                    <a:srgbClr val="242424"/>
                  </a:solidFill>
                  <a:effectLst/>
                  <a:highlight>
                    <a:srgbClr val="FFFFFF"/>
                  </a:highlight>
                  <a:latin typeface="Aptos (Body)"/>
                </a:endParaRPr>
              </a:p>
              <a:p>
                <a:pPr lvl="1"/>
                <a:r>
                  <a:rPr lang="en-US" sz="2000" b="0" i="0" dirty="0">
                    <a:solidFill>
                      <a:srgbClr val="242424"/>
                    </a:solidFill>
                    <a:effectLst/>
                    <a:highlight>
                      <a:srgbClr val="FFFFFF"/>
                    </a:highlight>
                    <a:latin typeface="Aptos (Body)"/>
                  </a:rPr>
                  <a:t>This is a </a:t>
                </a:r>
                <a:r>
                  <a:rPr lang="en-US" sz="2000" b="0" i="0" dirty="0">
                    <a:solidFill>
                      <a:srgbClr val="7030A0"/>
                    </a:solidFill>
                    <a:effectLst/>
                    <a:highlight>
                      <a:srgbClr val="FFFFFF"/>
                    </a:highlight>
                    <a:latin typeface="Aptos (Body)"/>
                  </a:rPr>
                  <a:t>controlled deviation </a:t>
                </a:r>
                <a:r>
                  <a:rPr lang="en-US" sz="2000" b="0" i="0" dirty="0">
                    <a:solidFill>
                      <a:srgbClr val="242424"/>
                    </a:solidFill>
                    <a:effectLst/>
                    <a:highlight>
                      <a:srgbClr val="FFFFFF"/>
                    </a:highlight>
                    <a:latin typeface="Aptos (Body)"/>
                  </a:rPr>
                  <a:t>that allows to generate a diverse set of images</a:t>
                </a:r>
                <a:endParaRPr lang="en-US" sz="2000" dirty="0">
                  <a:latin typeface="Aptos (Body)"/>
                </a:endParaRPr>
              </a:p>
            </p:txBody>
          </p:sp>
        </mc:Choice>
        <mc:Fallback xmlns="">
          <p:sp>
            <p:nvSpPr>
              <p:cNvPr id="15" name="TextBox 14">
                <a:extLst>
                  <a:ext uri="{FF2B5EF4-FFF2-40B4-BE49-F238E27FC236}">
                    <a16:creationId xmlns:a16="http://schemas.microsoft.com/office/drawing/2014/main" id="{5634B4CF-4DEC-1379-7E23-BA5A2B1C8E42}"/>
                  </a:ext>
                </a:extLst>
              </p:cNvPr>
              <p:cNvSpPr txBox="1">
                <a:spLocks noRot="1" noChangeAspect="1" noMove="1" noResize="1" noEditPoints="1" noAdjustHandles="1" noChangeArrowheads="1" noChangeShapeType="1" noTextEdit="1"/>
              </p:cNvSpPr>
              <p:nvPr/>
            </p:nvSpPr>
            <p:spPr>
              <a:xfrm>
                <a:off x="5814391" y="2033611"/>
                <a:ext cx="6094674" cy="3170099"/>
              </a:xfrm>
              <a:prstGeom prst="rect">
                <a:avLst/>
              </a:prstGeom>
              <a:blipFill>
                <a:blip r:embed="rId5"/>
                <a:stretch>
                  <a:fillRect l="-1400" t="-1538" b="-2500"/>
                </a:stretch>
              </a:blipFill>
            </p:spPr>
            <p:txBody>
              <a:bodyPr/>
              <a:lstStyle/>
              <a:p>
                <a:r>
                  <a:rPr lang="en-US">
                    <a:noFill/>
                  </a:rPr>
                  <a:t> </a:t>
                </a:r>
              </a:p>
            </p:txBody>
          </p:sp>
        </mc:Fallback>
      </mc:AlternateContent>
    </p:spTree>
    <p:extLst>
      <p:ext uri="{BB962C8B-B14F-4D97-AF65-F5344CB8AC3E}">
        <p14:creationId xmlns:p14="http://schemas.microsoft.com/office/powerpoint/2010/main" val="19358825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7A91C1-0EB4-3B01-3A3B-E84C47626B33}"/>
              </a:ext>
            </a:extLst>
          </p:cNvPr>
          <p:cNvPicPr>
            <a:picLocks noChangeAspect="1"/>
          </p:cNvPicPr>
          <p:nvPr/>
        </p:nvPicPr>
        <p:blipFill>
          <a:blip r:embed="rId3"/>
          <a:stretch>
            <a:fillRect/>
          </a:stretch>
        </p:blipFill>
        <p:spPr>
          <a:xfrm>
            <a:off x="631798" y="3353204"/>
            <a:ext cx="4979293" cy="3305221"/>
          </a:xfrm>
          <a:prstGeom prst="rect">
            <a:avLst/>
          </a:prstGeom>
        </p:spPr>
      </p:pic>
      <p:pic>
        <p:nvPicPr>
          <p:cNvPr id="5" name="Picture 4">
            <a:extLst>
              <a:ext uri="{FF2B5EF4-FFF2-40B4-BE49-F238E27FC236}">
                <a16:creationId xmlns:a16="http://schemas.microsoft.com/office/drawing/2014/main" id="{CC07512E-50D8-5E35-C8F0-FCEDAB665E68}"/>
              </a:ext>
            </a:extLst>
          </p:cNvPr>
          <p:cNvPicPr>
            <a:picLocks noChangeAspect="1"/>
          </p:cNvPicPr>
          <p:nvPr/>
        </p:nvPicPr>
        <p:blipFill>
          <a:blip r:embed="rId4"/>
          <a:stretch>
            <a:fillRect/>
          </a:stretch>
        </p:blipFill>
        <p:spPr>
          <a:xfrm>
            <a:off x="6096000" y="3353204"/>
            <a:ext cx="5811061" cy="3229426"/>
          </a:xfrm>
          <a:prstGeom prst="rect">
            <a:avLst/>
          </a:prstGeom>
        </p:spPr>
      </p:pic>
      <p:pic>
        <p:nvPicPr>
          <p:cNvPr id="7" name="Picture 6">
            <a:extLst>
              <a:ext uri="{FF2B5EF4-FFF2-40B4-BE49-F238E27FC236}">
                <a16:creationId xmlns:a16="http://schemas.microsoft.com/office/drawing/2014/main" id="{DABEF31B-9C9D-B013-9D8E-D83BCFDBADDF}"/>
              </a:ext>
            </a:extLst>
          </p:cNvPr>
          <p:cNvPicPr>
            <a:picLocks noChangeAspect="1"/>
          </p:cNvPicPr>
          <p:nvPr/>
        </p:nvPicPr>
        <p:blipFill>
          <a:blip r:embed="rId5"/>
          <a:stretch>
            <a:fillRect/>
          </a:stretch>
        </p:blipFill>
        <p:spPr>
          <a:xfrm>
            <a:off x="631798" y="199575"/>
            <a:ext cx="5106113" cy="2915057"/>
          </a:xfrm>
          <a:prstGeom prst="rect">
            <a:avLst/>
          </a:prstGeom>
        </p:spPr>
      </p:pic>
      <p:pic>
        <p:nvPicPr>
          <p:cNvPr id="9" name="Picture 8">
            <a:extLst>
              <a:ext uri="{FF2B5EF4-FFF2-40B4-BE49-F238E27FC236}">
                <a16:creationId xmlns:a16="http://schemas.microsoft.com/office/drawing/2014/main" id="{6EB97866-C451-9147-CA0B-CF8EDBB82250}"/>
              </a:ext>
            </a:extLst>
          </p:cNvPr>
          <p:cNvPicPr>
            <a:picLocks noChangeAspect="1"/>
          </p:cNvPicPr>
          <p:nvPr/>
        </p:nvPicPr>
        <p:blipFill>
          <a:blip r:embed="rId6"/>
          <a:stretch>
            <a:fillRect/>
          </a:stretch>
        </p:blipFill>
        <p:spPr>
          <a:xfrm>
            <a:off x="6096000" y="219950"/>
            <a:ext cx="5694218" cy="2986530"/>
          </a:xfrm>
          <a:prstGeom prst="rect">
            <a:avLst/>
          </a:prstGeom>
        </p:spPr>
      </p:pic>
    </p:spTree>
    <p:extLst>
      <p:ext uri="{BB962C8B-B14F-4D97-AF65-F5344CB8AC3E}">
        <p14:creationId xmlns:p14="http://schemas.microsoft.com/office/powerpoint/2010/main" val="17776253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9CE1-18F6-3687-B12E-0306EF1F12CF}"/>
              </a:ext>
            </a:extLst>
          </p:cNvPr>
          <p:cNvSpPr>
            <a:spLocks noGrp="1"/>
          </p:cNvSpPr>
          <p:nvPr>
            <p:ph type="title"/>
          </p:nvPr>
        </p:nvSpPr>
        <p:spPr/>
        <p:txBody>
          <a:bodyPr/>
          <a:lstStyle/>
          <a:p>
            <a:r>
              <a:rPr lang="en-US"/>
              <a:t>The Reparameterization Trick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92FFDF-623E-34D1-E662-443D385344BA}"/>
                  </a:ext>
                </a:extLst>
              </p:cNvPr>
              <p:cNvSpPr>
                <a:spLocks noGrp="1"/>
              </p:cNvSpPr>
              <p:nvPr>
                <p:ph idx="1"/>
              </p:nvPr>
            </p:nvSpPr>
            <p:spPr>
              <a:xfrm>
                <a:off x="838200" y="1825625"/>
                <a:ext cx="10515600" cy="4351338"/>
              </a:xfrm>
            </p:spPr>
            <p:txBody>
              <a:bodyPr>
                <a:normAutofit lnSpcReduction="10000"/>
              </a:bodyPr>
              <a:lstStyle/>
              <a:p>
                <a:r>
                  <a:rPr lang="en-US" sz="2200" b="0" i="0" u="none" strike="noStrike" baseline="0" dirty="0">
                    <a:latin typeface="Aptos (Body)"/>
                  </a:rPr>
                  <a:t>We </a:t>
                </a:r>
                <a:r>
                  <a:rPr lang="en-US" sz="2200" dirty="0">
                    <a:latin typeface="Aptos (Body)"/>
                  </a:rPr>
                  <a:t>need a </a:t>
                </a:r>
                <a:r>
                  <a:rPr lang="en-US" sz="2200" b="1" dirty="0">
                    <a:latin typeface="Aptos (Body)"/>
                  </a:rPr>
                  <a:t>reparameterization trick </a:t>
                </a:r>
                <a:r>
                  <a:rPr lang="en-US" sz="2200" b="0" i="0" u="none" strike="noStrike" baseline="0" dirty="0">
                    <a:latin typeface="Aptos (Body)"/>
                  </a:rPr>
                  <a:t>to be able to </a:t>
                </a:r>
                <a:r>
                  <a:rPr lang="en-US" sz="2200" b="1" i="0" u="none" strike="noStrike" baseline="0" dirty="0">
                    <a:solidFill>
                      <a:schemeClr val="accent6"/>
                    </a:solidFill>
                    <a:latin typeface="Aptos (Body)"/>
                  </a:rPr>
                  <a:t>jump from an image </a:t>
                </a:r>
                <a14:m>
                  <m:oMath xmlns:m="http://schemas.openxmlformats.org/officeDocument/2006/math">
                    <m:sSub>
                      <m:sSubPr>
                        <m:ctrlPr>
                          <a:rPr lang="en-US" sz="2200" b="1" i="1" u="none" strike="noStrike" baseline="0" dirty="0" smtClean="0">
                            <a:solidFill>
                              <a:schemeClr val="accent6"/>
                            </a:solidFill>
                            <a:latin typeface="Cambria Math" panose="02040503050406030204" pitchFamily="18" charset="0"/>
                          </a:rPr>
                        </m:ctrlPr>
                      </m:sSubPr>
                      <m:e>
                        <m:r>
                          <a:rPr lang="en-US" sz="2200" b="1" i="1" u="none" strike="noStrike" baseline="0" dirty="0" smtClean="0">
                            <a:solidFill>
                              <a:schemeClr val="accent6"/>
                            </a:solidFill>
                            <a:latin typeface="Cambria Math" panose="02040503050406030204" pitchFamily="18" charset="0"/>
                          </a:rPr>
                          <m:t>𝒙</m:t>
                        </m:r>
                      </m:e>
                      <m:sub>
                        <m:r>
                          <a:rPr lang="en-US" sz="2200" b="1" i="1" u="none" strike="noStrike" baseline="0" dirty="0" smtClean="0">
                            <a:solidFill>
                              <a:schemeClr val="accent6"/>
                            </a:solidFill>
                            <a:latin typeface="Cambria Math" panose="02040503050406030204" pitchFamily="18" charset="0"/>
                          </a:rPr>
                          <m:t>𝟎</m:t>
                        </m:r>
                      </m:sub>
                    </m:sSub>
                  </m:oMath>
                </a14:m>
                <a:r>
                  <a:rPr lang="en-US" sz="2200" b="1" i="0" u="none" strike="noStrike" baseline="0" dirty="0">
                    <a:solidFill>
                      <a:schemeClr val="accent6"/>
                    </a:solidFill>
                    <a:latin typeface="Aptos (Body)"/>
                  </a:rPr>
                  <a:t> to any noised version of the image </a:t>
                </a:r>
                <a14:m>
                  <m:oMath xmlns:m="http://schemas.openxmlformats.org/officeDocument/2006/math">
                    <m:sSub>
                      <m:sSubPr>
                        <m:ctrlPr>
                          <a:rPr lang="en-US" sz="2200" b="1" i="1" u="none" strike="noStrike" baseline="0" dirty="0" smtClean="0">
                            <a:solidFill>
                              <a:schemeClr val="accent6"/>
                            </a:solidFill>
                            <a:latin typeface="Cambria Math" panose="02040503050406030204" pitchFamily="18" charset="0"/>
                          </a:rPr>
                        </m:ctrlPr>
                      </m:sSubPr>
                      <m:e>
                        <m:r>
                          <a:rPr lang="en-US" sz="2200" b="1" i="1" u="none" strike="noStrike" baseline="0" dirty="0" smtClean="0">
                            <a:solidFill>
                              <a:schemeClr val="accent6"/>
                            </a:solidFill>
                            <a:latin typeface="Cambria Math" panose="02040503050406030204" pitchFamily="18" charset="0"/>
                          </a:rPr>
                          <m:t>𝒙</m:t>
                        </m:r>
                      </m:e>
                      <m:sub>
                        <m:r>
                          <a:rPr lang="en-US" sz="2200" b="1" i="1" u="none" strike="noStrike" baseline="0" dirty="0" smtClean="0">
                            <a:solidFill>
                              <a:schemeClr val="accent6"/>
                            </a:solidFill>
                            <a:latin typeface="Cambria Math" panose="02040503050406030204" pitchFamily="18" charset="0"/>
                          </a:rPr>
                          <m:t>𝒕</m:t>
                        </m:r>
                      </m:sub>
                    </m:sSub>
                  </m:oMath>
                </a14:m>
                <a:r>
                  <a:rPr lang="en-US" sz="2200" b="0" i="1" u="none" strike="noStrike" baseline="0" dirty="0">
                    <a:solidFill>
                      <a:srgbClr val="0070C0"/>
                    </a:solidFill>
                    <a:latin typeface="Aptos (Body)"/>
                  </a:rPr>
                  <a:t> </a:t>
                </a:r>
                <a:r>
                  <a:rPr lang="en-US" sz="2200" b="0" i="0" u="none" strike="noStrike" baseline="0" dirty="0">
                    <a:latin typeface="Aptos (Body)"/>
                  </a:rPr>
                  <a:t>without having to go through </a:t>
                </a:r>
                <a14:m>
                  <m:oMath xmlns:m="http://schemas.openxmlformats.org/officeDocument/2006/math">
                    <m:r>
                      <a:rPr lang="en-US" sz="2200" b="0" i="1" u="none" strike="noStrike" baseline="0" dirty="0" smtClean="0">
                        <a:latin typeface="Cambria Math" panose="02040503050406030204" pitchFamily="18" charset="0"/>
                      </a:rPr>
                      <m:t>𝑡</m:t>
                    </m:r>
                  </m:oMath>
                </a14:m>
                <a:r>
                  <a:rPr lang="en-US" sz="2200" b="0" i="1" u="none" strike="noStrike" baseline="0" dirty="0">
                    <a:latin typeface="Aptos (Body)"/>
                  </a:rPr>
                  <a:t> </a:t>
                </a:r>
                <a:r>
                  <a:rPr lang="en-US" sz="2200" b="0" i="0" u="none" strike="noStrike" baseline="0" dirty="0">
                    <a:latin typeface="Aptos (Body)"/>
                  </a:rPr>
                  <a:t>applications of </a:t>
                </a:r>
                <a14:m>
                  <m:oMath xmlns:m="http://schemas.openxmlformats.org/officeDocument/2006/math">
                    <m:r>
                      <a:rPr lang="en-US" sz="2200" b="0" i="1" u="none" strike="noStrike" baseline="0" dirty="0" smtClean="0">
                        <a:latin typeface="Cambria Math" panose="02040503050406030204" pitchFamily="18" charset="0"/>
                      </a:rPr>
                      <m:t>𝑞</m:t>
                    </m:r>
                  </m:oMath>
                </a14:m>
                <a:r>
                  <a:rPr lang="en-US" sz="2200" b="0" i="0" u="none" strike="noStrike" baseline="0" dirty="0">
                    <a:latin typeface="Aptos (Body)"/>
                  </a:rPr>
                  <a:t> </a:t>
                </a:r>
              </a:p>
              <a:p>
                <a:endParaRPr lang="en-US" sz="2200" b="0" i="0" u="none" strike="noStrike" baseline="0" dirty="0">
                  <a:latin typeface="Aptos (Body)"/>
                </a:endParaRPr>
              </a:p>
              <a:p>
                <a:pPr marL="0" indent="0">
                  <a:buNone/>
                </a:pPr>
                <a14:m>
                  <m:oMathPara xmlns:m="http://schemas.openxmlformats.org/officeDocument/2006/math">
                    <m:oMathParaPr>
                      <m:jc m:val="centerGroup"/>
                    </m:oMathParaPr>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𝑥</m:t>
                          </m:r>
                        </m:e>
                        <m:sub>
                          <m:r>
                            <a:rPr lang="en-US" sz="2400" b="0" i="1" u="none" strike="noStrike" baseline="0" smtClean="0">
                              <a:latin typeface="Cambria Math" panose="02040503050406030204" pitchFamily="18" charset="0"/>
                            </a:rPr>
                            <m:t>𝑡</m:t>
                          </m:r>
                        </m:sub>
                      </m:sSub>
                      <m:r>
                        <a:rPr lang="en-US" sz="2400" b="0" i="1" u="none" strike="noStrike" baseline="0" smtClean="0">
                          <a:latin typeface="Cambria Math" panose="02040503050406030204" pitchFamily="18" charset="0"/>
                        </a:rPr>
                        <m:t>=</m:t>
                      </m:r>
                      <m:rad>
                        <m:radPr>
                          <m:degHide m:val="on"/>
                          <m:ctrlPr>
                            <a:rPr lang="en-US" sz="2400" b="0" i="1" u="none" strike="noStrike" baseline="0" smtClean="0">
                              <a:latin typeface="Cambria Math" panose="02040503050406030204" pitchFamily="18" charset="0"/>
                            </a:rPr>
                          </m:ctrlPr>
                        </m:radPr>
                        <m:deg/>
                        <m:e>
                          <m:r>
                            <a:rPr lang="en-US" sz="2400" b="0" i="1" u="none" strike="noStrike" baseline="0" smtClean="0">
                              <a:latin typeface="Cambria Math" panose="02040503050406030204" pitchFamily="18" charset="0"/>
                            </a:rPr>
                            <m:t>1−</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𝛽</m:t>
                              </m:r>
                            </m:e>
                            <m:sub>
                              <m:r>
                                <a:rPr lang="en-US" sz="2400" b="0" i="1" u="none" strike="noStrike" baseline="0" smtClean="0">
                                  <a:latin typeface="Cambria Math" panose="02040503050406030204" pitchFamily="18" charset="0"/>
                                </a:rPr>
                                <m:t>𝑡</m:t>
                              </m:r>
                            </m:sub>
                          </m:sSub>
                        </m:e>
                      </m:rad>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 </m:t>
                          </m:r>
                          <m:r>
                            <a:rPr lang="en-US" sz="2400" b="0" i="1" u="none" strike="noStrike" baseline="0" smtClean="0">
                              <a:latin typeface="Cambria Math" panose="02040503050406030204" pitchFamily="18" charset="0"/>
                            </a:rPr>
                            <m:t>𝑥</m:t>
                          </m:r>
                        </m:e>
                        <m:sub>
                          <m:r>
                            <a:rPr lang="en-US" sz="2400" b="0" i="1" u="none" strike="noStrike" baseline="0" smtClean="0">
                              <a:latin typeface="Cambria Math" panose="02040503050406030204" pitchFamily="18" charset="0"/>
                            </a:rPr>
                            <m:t>𝑡</m:t>
                          </m:r>
                          <m:r>
                            <a:rPr lang="en-US" sz="2400" b="0" i="1" u="none" strike="noStrike" baseline="0" smtClean="0">
                              <a:latin typeface="Cambria Math" panose="02040503050406030204" pitchFamily="18" charset="0"/>
                            </a:rPr>
                            <m:t>−1</m:t>
                          </m:r>
                        </m:sub>
                      </m:sSub>
                      <m:r>
                        <a:rPr lang="en-US" sz="2400" b="0" i="1" u="none" strike="noStrike" baseline="0" smtClean="0">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e>
                      </m:rad>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𝜖</m:t>
                          </m:r>
                        </m:e>
                        <m:sub>
                          <m:r>
                            <a:rPr lang="en-US" sz="2400" i="1">
                              <a:latin typeface="Cambria Math" panose="02040503050406030204" pitchFamily="18" charset="0"/>
                            </a:rPr>
                            <m:t>𝑡</m:t>
                          </m:r>
                          <m:r>
                            <a:rPr lang="en-US" sz="2400" i="1">
                              <a:latin typeface="Cambria Math" panose="02040503050406030204" pitchFamily="18" charset="0"/>
                            </a:rPr>
                            <m:t>−1</m:t>
                          </m:r>
                        </m:sub>
                      </m:sSub>
                    </m:oMath>
                  </m:oMathPara>
                </a14:m>
                <a:endParaRPr lang="en-US" sz="2200" b="0" i="0" u="none" strike="noStrike" baseline="0" dirty="0">
                  <a:latin typeface="Aptos (Body)"/>
                </a:endParaRPr>
              </a:p>
              <a:p>
                <a:pPr marL="0" indent="0">
                  <a:buNone/>
                </a:pPr>
                <a:endParaRPr lang="en-US" sz="600" b="0" i="0" u="none" strike="noStrike" baseline="0" dirty="0">
                  <a:latin typeface="Aptos (Body)"/>
                </a:endParaRPr>
              </a:p>
              <a:p>
                <a:pPr algn="l"/>
                <a:r>
                  <a:rPr lang="en-US" sz="2200" b="0" i="0" u="none" strike="noStrike" baseline="0" dirty="0">
                    <a:latin typeface="Aptos (Body)"/>
                  </a:rPr>
                  <a:t>If we define </a:t>
                </a:r>
                <a14:m>
                  <m:oMath xmlns:m="http://schemas.openxmlformats.org/officeDocument/2006/math">
                    <m:sSub>
                      <m:sSubPr>
                        <m:ctrlPr>
                          <a:rPr lang="en-US" sz="2200" b="0" i="1" u="none" strike="noStrike" baseline="0" dirty="0" smtClean="0">
                            <a:solidFill>
                              <a:srgbClr val="0070C0"/>
                            </a:solidFill>
                            <a:latin typeface="Cambria Math" panose="02040503050406030204" pitchFamily="18" charset="0"/>
                          </a:rPr>
                        </m:ctrlPr>
                      </m:sSubPr>
                      <m:e>
                        <m:r>
                          <a:rPr lang="en-US" sz="2200" b="0" i="1" u="none" strike="noStrike" baseline="0" dirty="0" smtClean="0">
                            <a:solidFill>
                              <a:srgbClr val="0070C0"/>
                            </a:solidFill>
                            <a:latin typeface="Cambria Math" panose="02040503050406030204" pitchFamily="18" charset="0"/>
                          </a:rPr>
                          <m:t>𝛼</m:t>
                        </m:r>
                      </m:e>
                      <m:sub>
                        <m:r>
                          <a:rPr lang="en-US" sz="2200" b="0" i="1" u="none" strike="noStrike" baseline="0" dirty="0" smtClean="0">
                            <a:solidFill>
                              <a:srgbClr val="0070C0"/>
                            </a:solidFill>
                            <a:latin typeface="Cambria Math" panose="02040503050406030204" pitchFamily="18" charset="0"/>
                          </a:rPr>
                          <m:t>𝑡</m:t>
                        </m:r>
                      </m:sub>
                    </m:sSub>
                    <m:r>
                      <a:rPr lang="en-US" sz="2200" b="0" i="1" u="none" strike="noStrike" baseline="0" dirty="0" smtClean="0">
                        <a:solidFill>
                          <a:srgbClr val="0070C0"/>
                        </a:solidFill>
                        <a:latin typeface="Cambria Math" panose="02040503050406030204" pitchFamily="18" charset="0"/>
                      </a:rPr>
                      <m:t>=1−</m:t>
                    </m:r>
                    <m:sSub>
                      <m:sSubPr>
                        <m:ctrlPr>
                          <a:rPr lang="en-US" sz="2200" b="0" i="1" u="none" strike="noStrike" baseline="0" dirty="0" smtClean="0">
                            <a:solidFill>
                              <a:srgbClr val="0070C0"/>
                            </a:solidFill>
                            <a:latin typeface="Cambria Math" panose="02040503050406030204" pitchFamily="18" charset="0"/>
                          </a:rPr>
                        </m:ctrlPr>
                      </m:sSubPr>
                      <m:e>
                        <m:r>
                          <a:rPr lang="en-US" sz="2200" b="0" i="1" u="none" strike="noStrike" baseline="0" dirty="0" smtClean="0">
                            <a:solidFill>
                              <a:srgbClr val="0070C0"/>
                            </a:solidFill>
                            <a:latin typeface="Cambria Math" panose="02040503050406030204" pitchFamily="18" charset="0"/>
                          </a:rPr>
                          <m:t>𝛽</m:t>
                        </m:r>
                      </m:e>
                      <m:sub>
                        <m:r>
                          <a:rPr lang="en-US" sz="2200" b="0" i="1" u="none" strike="noStrike" baseline="0" dirty="0" smtClean="0">
                            <a:solidFill>
                              <a:srgbClr val="0070C0"/>
                            </a:solidFill>
                            <a:latin typeface="Cambria Math" panose="02040503050406030204" pitchFamily="18" charset="0"/>
                          </a:rPr>
                          <m:t>𝑡</m:t>
                        </m:r>
                      </m:sub>
                    </m:sSub>
                    <m:r>
                      <a:rPr lang="en-US" sz="2200" b="0" i="1" u="none" strike="noStrike" baseline="0" dirty="0" smtClean="0">
                        <a:latin typeface="Cambria Math" panose="02040503050406030204" pitchFamily="18" charset="0"/>
                      </a:rPr>
                      <m:t> </m:t>
                    </m:r>
                  </m:oMath>
                </a14:m>
                <a:r>
                  <a:rPr lang="en-US" sz="2200" b="0" i="0" u="none" strike="noStrike" baseline="0" dirty="0">
                    <a:latin typeface="Aptos (Body)"/>
                  </a:rPr>
                  <a:t>and </a:t>
                </a:r>
                <a14:m>
                  <m:oMath xmlns:m="http://schemas.openxmlformats.org/officeDocument/2006/math">
                    <m:sSub>
                      <m:sSubPr>
                        <m:ctrlPr>
                          <a:rPr lang="en-US" sz="2200" b="0" i="1" u="none" strike="noStrike" baseline="0" smtClean="0">
                            <a:solidFill>
                              <a:srgbClr val="0070C0"/>
                            </a:solidFill>
                            <a:latin typeface="Cambria Math" panose="02040503050406030204" pitchFamily="18" charset="0"/>
                          </a:rPr>
                        </m:ctrlPr>
                      </m:sSubPr>
                      <m:e>
                        <m:acc>
                          <m:accPr>
                            <m:chr m:val="̅"/>
                            <m:ctrlPr>
                              <a:rPr lang="en-US" sz="2200" b="0" i="1" u="none" strike="noStrike" baseline="0" smtClean="0">
                                <a:solidFill>
                                  <a:srgbClr val="0070C0"/>
                                </a:solidFill>
                                <a:latin typeface="Cambria Math" panose="02040503050406030204" pitchFamily="18" charset="0"/>
                              </a:rPr>
                            </m:ctrlPr>
                          </m:accPr>
                          <m:e>
                            <m:r>
                              <a:rPr lang="en-US" sz="2200" b="0" i="1" u="none" strike="noStrike" baseline="0" smtClean="0">
                                <a:solidFill>
                                  <a:srgbClr val="0070C0"/>
                                </a:solidFill>
                                <a:latin typeface="Cambria Math" panose="02040503050406030204" pitchFamily="18" charset="0"/>
                              </a:rPr>
                              <m:t>𝛼</m:t>
                            </m:r>
                          </m:e>
                        </m:acc>
                      </m:e>
                      <m:sub>
                        <m:r>
                          <a:rPr lang="en-US" sz="2200" b="0" i="1" u="none" strike="noStrike" baseline="0" smtClean="0">
                            <a:solidFill>
                              <a:srgbClr val="0070C0"/>
                            </a:solidFill>
                            <a:latin typeface="Cambria Math" panose="02040503050406030204" pitchFamily="18" charset="0"/>
                          </a:rPr>
                          <m:t>𝑡</m:t>
                        </m:r>
                      </m:sub>
                    </m:sSub>
                    <m:r>
                      <a:rPr lang="en-US" sz="2200" b="0" i="1" u="none" strike="noStrike" baseline="0" smtClean="0">
                        <a:solidFill>
                          <a:srgbClr val="0070C0"/>
                        </a:solidFill>
                        <a:latin typeface="Cambria Math" panose="02040503050406030204" pitchFamily="18" charset="0"/>
                      </a:rPr>
                      <m:t>=</m:t>
                    </m:r>
                    <m:nary>
                      <m:naryPr>
                        <m:chr m:val="∏"/>
                        <m:limLoc m:val="subSup"/>
                        <m:ctrlPr>
                          <a:rPr lang="en-US" sz="2200" b="0" i="1" u="none" strike="noStrike" baseline="0" smtClean="0">
                            <a:solidFill>
                              <a:srgbClr val="0070C0"/>
                            </a:solidFill>
                            <a:latin typeface="Cambria Math" panose="02040503050406030204" pitchFamily="18" charset="0"/>
                          </a:rPr>
                        </m:ctrlPr>
                      </m:naryPr>
                      <m:sub>
                        <m:r>
                          <m:rPr>
                            <m:brk m:alnAt="25"/>
                          </m:rPr>
                          <a:rPr lang="en-US" sz="2200" b="0" i="1" u="none" strike="noStrike" baseline="0" smtClean="0">
                            <a:solidFill>
                              <a:srgbClr val="0070C0"/>
                            </a:solidFill>
                            <a:latin typeface="Cambria Math" panose="02040503050406030204" pitchFamily="18" charset="0"/>
                          </a:rPr>
                          <m:t>𝑖</m:t>
                        </m:r>
                        <m:r>
                          <a:rPr lang="en-US" sz="2200" b="0" i="1" u="none" strike="noStrike" baseline="0" smtClean="0">
                            <a:solidFill>
                              <a:srgbClr val="0070C0"/>
                            </a:solidFill>
                            <a:latin typeface="Cambria Math" panose="02040503050406030204" pitchFamily="18" charset="0"/>
                          </a:rPr>
                          <m:t>=1</m:t>
                        </m:r>
                      </m:sub>
                      <m:sup>
                        <m:r>
                          <a:rPr lang="en-US" sz="2200" b="0" i="1" u="none" strike="noStrike" baseline="0" smtClean="0">
                            <a:solidFill>
                              <a:srgbClr val="0070C0"/>
                            </a:solidFill>
                            <a:latin typeface="Cambria Math" panose="02040503050406030204" pitchFamily="18" charset="0"/>
                          </a:rPr>
                          <m:t>𝑡</m:t>
                        </m:r>
                      </m:sup>
                      <m:e>
                        <m:sSub>
                          <m:sSubPr>
                            <m:ctrlPr>
                              <a:rPr lang="en-US" sz="2200" b="0" i="1" u="none" strike="noStrike" baseline="0" smtClean="0">
                                <a:solidFill>
                                  <a:srgbClr val="0070C0"/>
                                </a:solidFill>
                                <a:latin typeface="Cambria Math" panose="02040503050406030204" pitchFamily="18" charset="0"/>
                              </a:rPr>
                            </m:ctrlPr>
                          </m:sSubPr>
                          <m:e>
                            <m:r>
                              <a:rPr lang="en-US" sz="2200" b="0" i="1" u="none" strike="noStrike" baseline="0" smtClean="0">
                                <a:solidFill>
                                  <a:srgbClr val="0070C0"/>
                                </a:solidFill>
                                <a:latin typeface="Cambria Math" panose="02040503050406030204" pitchFamily="18" charset="0"/>
                              </a:rPr>
                              <m:t>𝛼</m:t>
                            </m:r>
                          </m:e>
                          <m:sub>
                            <m:r>
                              <a:rPr lang="en-US" sz="2200" b="0" i="1" u="none" strike="noStrike" baseline="0" smtClean="0">
                                <a:solidFill>
                                  <a:srgbClr val="0070C0"/>
                                </a:solidFill>
                                <a:latin typeface="Cambria Math" panose="02040503050406030204" pitchFamily="18" charset="0"/>
                              </a:rPr>
                              <m:t>𝑖</m:t>
                            </m:r>
                          </m:sub>
                        </m:sSub>
                      </m:e>
                    </m:nary>
                  </m:oMath>
                </a14:m>
                <a:r>
                  <a:rPr lang="en-US" sz="2200" b="0" i="0" u="none" strike="noStrike" baseline="0" dirty="0">
                    <a:latin typeface="Aptos (Body)"/>
                  </a:rPr>
                  <a:t>, then we can write the following:</a:t>
                </a:r>
              </a:p>
              <a:p>
                <a:pPr algn="l"/>
                <a:endParaRPr lang="en-US" sz="2200" b="0" i="0" u="none" strike="noStrike" baseline="0" dirty="0">
                  <a:latin typeface="Aptos (Body)"/>
                </a:endParaRPr>
              </a:p>
              <a:p>
                <a:pPr algn="l"/>
                <a:endParaRPr lang="en-US" sz="600" b="0" i="0" u="none" strike="noStrike" baseline="0" dirty="0"/>
              </a:p>
              <a:p>
                <a:pPr marL="0" indent="0">
                  <a:buNone/>
                </a:pP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e>
                            <m:sub>
                              <m:r>
                                <a:rPr lang="en-US" sz="2400" i="1">
                                  <a:latin typeface="Cambria Math" panose="02040503050406030204" pitchFamily="18" charset="0"/>
                                </a:rPr>
                                <m:t>𝑡</m:t>
                              </m:r>
                            </m:sub>
                          </m:sSub>
                        </m:e>
                      </m:rad>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e>
                            <m:sub>
                              <m:r>
                                <a:rPr lang="en-US" sz="2400" i="1">
                                  <a:latin typeface="Cambria Math" panose="02040503050406030204" pitchFamily="18" charset="0"/>
                                </a:rPr>
                                <m:t>𝑡</m:t>
                              </m:r>
                            </m:sub>
                          </m:sSub>
                        </m:e>
                      </m:rad>
                      <m:r>
                        <a:rPr lang="en-US" sz="2400" b="0" i="1" smtClean="0">
                          <a:latin typeface="Cambria Math" panose="02040503050406030204" pitchFamily="18" charset="0"/>
                        </a:rPr>
                        <m:t> </m:t>
                      </m:r>
                      <m:r>
                        <a:rPr lang="en-US" sz="2400" b="0" i="1" smtClean="0">
                          <a:latin typeface="Cambria Math" panose="02040503050406030204" pitchFamily="18" charset="0"/>
                        </a:rPr>
                        <m:t>𝜖</m:t>
                      </m:r>
                    </m:oMath>
                  </m:oMathPara>
                </a14:m>
                <a:endParaRPr lang="en-US" sz="2400" dirty="0"/>
              </a:p>
              <a:p>
                <a:pPr marL="0" indent="0">
                  <a:buNone/>
                </a:pPr>
                <a:endParaRPr lang="en-US" sz="2400" dirty="0"/>
              </a:p>
              <a:p>
                <a:pPr>
                  <a:buFont typeface="Wingdings" panose="05000000000000000000" pitchFamily="2" charset="2"/>
                  <a:buChar char="Ø"/>
                </a:pPr>
                <a:r>
                  <a:rPr lang="en-US" sz="2200" b="0" i="0" u="none" strike="noStrike" baseline="0" dirty="0"/>
                  <a:t>So, we can jump from the original image </a:t>
                </a:r>
                <a14:m>
                  <m:oMath xmlns:m="http://schemas.openxmlformats.org/officeDocument/2006/math">
                    <m:sSub>
                      <m:sSubPr>
                        <m:ctrlPr>
                          <a:rPr lang="en-US" sz="2200" b="0" i="1" u="none" strike="noStrike" baseline="0" dirty="0" smtClean="0">
                            <a:latin typeface="Cambria Math" panose="02040503050406030204" pitchFamily="18" charset="0"/>
                          </a:rPr>
                        </m:ctrlPr>
                      </m:sSubPr>
                      <m:e>
                        <m:r>
                          <a:rPr lang="en-US" sz="2200" b="0" i="1" u="none" strike="noStrike" baseline="0" dirty="0" smtClean="0">
                            <a:latin typeface="Cambria Math" panose="02040503050406030204" pitchFamily="18" charset="0"/>
                          </a:rPr>
                          <m:t>𝑥</m:t>
                        </m:r>
                      </m:e>
                      <m:sub>
                        <m:r>
                          <a:rPr lang="en-US" sz="2200" b="0" i="1" u="none" strike="noStrike" baseline="0" dirty="0" smtClean="0">
                            <a:latin typeface="Cambria Math" panose="02040503050406030204" pitchFamily="18" charset="0"/>
                          </a:rPr>
                          <m:t>0</m:t>
                        </m:r>
                      </m:sub>
                    </m:sSub>
                  </m:oMath>
                </a14:m>
                <a:r>
                  <a:rPr lang="en-US" sz="2200" b="0" i="0" u="none" strike="noStrike" baseline="0" dirty="0"/>
                  <a:t> to any step of the forward diffusion process </a:t>
                </a:r>
                <a14:m>
                  <m:oMath xmlns:m="http://schemas.openxmlformats.org/officeDocument/2006/math">
                    <m:sSub>
                      <m:sSubPr>
                        <m:ctrlPr>
                          <a:rPr lang="en-US" sz="2200" b="0" i="1" u="none" strike="noStrike" baseline="0" dirty="0" smtClean="0">
                            <a:latin typeface="Cambria Math" panose="02040503050406030204" pitchFamily="18" charset="0"/>
                          </a:rPr>
                        </m:ctrlPr>
                      </m:sSubPr>
                      <m:e>
                        <m:r>
                          <a:rPr lang="en-US" sz="2200" b="0" i="1" u="none" strike="noStrike" baseline="0" dirty="0" smtClean="0">
                            <a:latin typeface="Cambria Math" panose="02040503050406030204" pitchFamily="18" charset="0"/>
                          </a:rPr>
                          <m:t>𝑥</m:t>
                        </m:r>
                      </m:e>
                      <m:sub>
                        <m:r>
                          <a:rPr lang="en-US" sz="2200" b="0" i="1" u="none" strike="noStrike" baseline="0" dirty="0" smtClean="0">
                            <a:latin typeface="Cambria Math" panose="02040503050406030204" pitchFamily="18" charset="0"/>
                          </a:rPr>
                          <m:t>𝑡</m:t>
                        </m:r>
                      </m:sub>
                    </m:sSub>
                  </m:oMath>
                </a14:m>
                <a:endParaRPr lang="en-US" sz="22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4292FFDF-623E-34D1-E662-443D385344B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696" t="-2101"/>
                </a:stretch>
              </a:blipFill>
            </p:spPr>
            <p:txBody>
              <a:bodyPr/>
              <a:lstStyle/>
              <a:p>
                <a:r>
                  <a:rPr lang="en-US">
                    <a:noFill/>
                  </a:rPr>
                  <a:t> </a:t>
                </a:r>
              </a:p>
            </p:txBody>
          </p:sp>
        </mc:Fallback>
      </mc:AlternateContent>
    </p:spTree>
    <p:extLst>
      <p:ext uri="{BB962C8B-B14F-4D97-AF65-F5344CB8AC3E}">
        <p14:creationId xmlns:p14="http://schemas.microsoft.com/office/powerpoint/2010/main" val="2353267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75B61-C08D-0067-FE00-C9D13208EBAC}"/>
              </a:ext>
            </a:extLst>
          </p:cNvPr>
          <p:cNvSpPr>
            <a:spLocks noGrp="1"/>
          </p:cNvSpPr>
          <p:nvPr>
            <p:ph type="title"/>
          </p:nvPr>
        </p:nvSpPr>
        <p:spPr>
          <a:xfrm>
            <a:off x="838200" y="123078"/>
            <a:ext cx="10515600" cy="1325563"/>
          </a:xfrm>
        </p:spPr>
        <p:txBody>
          <a:bodyPr/>
          <a:lstStyle/>
          <a:p>
            <a:r>
              <a:rPr lang="en-US"/>
              <a:t>The Decoder</a:t>
            </a:r>
          </a:p>
        </p:txBody>
      </p:sp>
      <p:pic>
        <p:nvPicPr>
          <p:cNvPr id="9" name="Picture 8">
            <a:extLst>
              <a:ext uri="{FF2B5EF4-FFF2-40B4-BE49-F238E27FC236}">
                <a16:creationId xmlns:a16="http://schemas.microsoft.com/office/drawing/2014/main" id="{4FBB9B95-C351-7688-8CE1-E0023F22C8FB}"/>
              </a:ext>
            </a:extLst>
          </p:cNvPr>
          <p:cNvPicPr>
            <a:picLocks noChangeAspect="1"/>
          </p:cNvPicPr>
          <p:nvPr/>
        </p:nvPicPr>
        <p:blipFill>
          <a:blip r:embed="rId2"/>
          <a:stretch>
            <a:fillRect/>
          </a:stretch>
        </p:blipFill>
        <p:spPr>
          <a:xfrm>
            <a:off x="2857766" y="1721314"/>
            <a:ext cx="6115904" cy="4315427"/>
          </a:xfrm>
          <a:prstGeom prst="rect">
            <a:avLst/>
          </a:prstGeom>
        </p:spPr>
      </p:pic>
    </p:spTree>
    <p:extLst>
      <p:ext uri="{BB962C8B-B14F-4D97-AF65-F5344CB8AC3E}">
        <p14:creationId xmlns:p14="http://schemas.microsoft.com/office/powerpoint/2010/main" val="16258525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9CE1-18F6-3687-B12E-0306EF1F12CF}"/>
              </a:ext>
            </a:extLst>
          </p:cNvPr>
          <p:cNvSpPr>
            <a:spLocks noGrp="1"/>
          </p:cNvSpPr>
          <p:nvPr>
            <p:ph type="title"/>
          </p:nvPr>
        </p:nvSpPr>
        <p:spPr/>
        <p:txBody>
          <a:bodyPr/>
          <a:lstStyle/>
          <a:p>
            <a:r>
              <a:rPr lang="en-US" dirty="0"/>
              <a:t>The Reparameterization Trick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92FFDF-623E-34D1-E662-443D385344BA}"/>
                  </a:ext>
                </a:extLst>
              </p:cNvPr>
              <p:cNvSpPr>
                <a:spLocks noGrp="1"/>
              </p:cNvSpPr>
              <p:nvPr>
                <p:ph idx="1"/>
              </p:nvPr>
            </p:nvSpPr>
            <p:spPr>
              <a:xfrm>
                <a:off x="838200" y="1825625"/>
                <a:ext cx="10802510"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𝑥</m:t>
                          </m:r>
                        </m:e>
                        <m:sub>
                          <m:r>
                            <a:rPr lang="en-US" sz="2400" b="0" i="1" u="none" strike="noStrike" baseline="0" smtClean="0">
                              <a:latin typeface="Cambria Math" panose="02040503050406030204" pitchFamily="18" charset="0"/>
                            </a:rPr>
                            <m:t>𝑡</m:t>
                          </m:r>
                        </m:sub>
                      </m:sSub>
                      <m:r>
                        <a:rPr lang="en-US" sz="2400" b="0" i="1" u="none" strike="noStrike" baseline="0" smtClean="0">
                          <a:latin typeface="Cambria Math" panose="02040503050406030204" pitchFamily="18" charset="0"/>
                        </a:rPr>
                        <m:t>=</m:t>
                      </m:r>
                      <m:rad>
                        <m:radPr>
                          <m:degHide m:val="on"/>
                          <m:ctrlPr>
                            <a:rPr lang="en-US" sz="2400" b="0" i="1" u="none" strike="noStrike" baseline="0" smtClean="0">
                              <a:latin typeface="Cambria Math" panose="02040503050406030204" pitchFamily="18" charset="0"/>
                            </a:rPr>
                          </m:ctrlPr>
                        </m:radPr>
                        <m:deg/>
                        <m:e>
                          <m:r>
                            <a:rPr lang="en-US" sz="2400" b="0" i="1" u="none" strike="noStrike" baseline="0" smtClean="0">
                              <a:latin typeface="Cambria Math" panose="02040503050406030204" pitchFamily="18" charset="0"/>
                            </a:rPr>
                            <m:t>1−</m:t>
                          </m:r>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𝛽</m:t>
                              </m:r>
                            </m:e>
                            <m:sub>
                              <m:r>
                                <a:rPr lang="en-US" sz="2400" b="0" i="1" u="none" strike="noStrike" baseline="0" smtClean="0">
                                  <a:latin typeface="Cambria Math" panose="02040503050406030204" pitchFamily="18" charset="0"/>
                                </a:rPr>
                                <m:t>𝑡</m:t>
                              </m:r>
                            </m:sub>
                          </m:sSub>
                        </m:e>
                      </m:rad>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 </m:t>
                          </m:r>
                          <m:r>
                            <a:rPr lang="en-US" sz="2400" b="0" i="1" u="none" strike="noStrike" baseline="0" smtClean="0">
                              <a:latin typeface="Cambria Math" panose="02040503050406030204" pitchFamily="18" charset="0"/>
                            </a:rPr>
                            <m:t>𝑥</m:t>
                          </m:r>
                        </m:e>
                        <m:sub>
                          <m:r>
                            <a:rPr lang="en-US" sz="2400" b="0" i="1" u="none" strike="noStrike" baseline="0" smtClean="0">
                              <a:latin typeface="Cambria Math" panose="02040503050406030204" pitchFamily="18" charset="0"/>
                            </a:rPr>
                            <m:t>𝑡</m:t>
                          </m:r>
                          <m:r>
                            <a:rPr lang="en-US" sz="2400" b="0" i="1" u="none" strike="noStrike" baseline="0" smtClean="0">
                              <a:latin typeface="Cambria Math" panose="02040503050406030204" pitchFamily="18" charset="0"/>
                            </a:rPr>
                            <m:t>−1</m:t>
                          </m:r>
                        </m:sub>
                      </m:sSub>
                      <m:r>
                        <a:rPr lang="en-US" sz="2400" b="0" i="1" u="none" strike="noStrike" baseline="0" smtClean="0">
                          <a:latin typeface="Cambria Math" panose="02040503050406030204" pitchFamily="18" charset="0"/>
                        </a:rPr>
                        <m:t>+</m:t>
                      </m:r>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e>
                      </m:rad>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𝜖</m:t>
                          </m:r>
                        </m:e>
                        <m:sub>
                          <m:r>
                            <a:rPr lang="en-US" sz="2400" i="1">
                              <a:latin typeface="Cambria Math" panose="02040503050406030204" pitchFamily="18" charset="0"/>
                            </a:rPr>
                            <m:t>𝑡</m:t>
                          </m:r>
                          <m:r>
                            <a:rPr lang="en-US" sz="2400" i="1">
                              <a:latin typeface="Cambria Math" panose="02040503050406030204" pitchFamily="18" charset="0"/>
                            </a:rPr>
                            <m:t>−1</m:t>
                          </m:r>
                        </m:sub>
                      </m:sSub>
                    </m:oMath>
                  </m:oMathPara>
                </a14:m>
                <a:endParaRPr lang="en-US" sz="2200" b="0" i="0" u="none" strike="noStrike" baseline="0" dirty="0">
                  <a:latin typeface="Aptos (Body)"/>
                </a:endParaRPr>
              </a:p>
              <a:p>
                <a:pPr marL="0" indent="0">
                  <a:buNone/>
                </a:pPr>
                <a:endParaRPr lang="en-US" sz="600" b="0" i="0" u="none" strike="noStrike" baseline="0" dirty="0">
                  <a:latin typeface="Aptos (Body)"/>
                </a:endParaRPr>
              </a:p>
              <a:p>
                <a:pPr algn="l"/>
                <a:r>
                  <a:rPr lang="en-US" sz="2200" b="0" i="0" u="none" strike="noStrike" baseline="0" dirty="0">
                    <a:latin typeface="Aptos (Body)"/>
                  </a:rPr>
                  <a:t>If we define </a:t>
                </a:r>
                <a14:m>
                  <m:oMath xmlns:m="http://schemas.openxmlformats.org/officeDocument/2006/math">
                    <m:sSub>
                      <m:sSubPr>
                        <m:ctrlPr>
                          <a:rPr lang="en-US" sz="2200" b="0" i="1" u="none" strike="noStrike" baseline="0" dirty="0" smtClean="0">
                            <a:solidFill>
                              <a:srgbClr val="0070C0"/>
                            </a:solidFill>
                            <a:latin typeface="Cambria Math" panose="02040503050406030204" pitchFamily="18" charset="0"/>
                          </a:rPr>
                        </m:ctrlPr>
                      </m:sSubPr>
                      <m:e>
                        <m:r>
                          <a:rPr lang="en-US" sz="2200" b="0" i="1" u="none" strike="noStrike" baseline="0" dirty="0" smtClean="0">
                            <a:solidFill>
                              <a:srgbClr val="0070C0"/>
                            </a:solidFill>
                            <a:latin typeface="Cambria Math" panose="02040503050406030204" pitchFamily="18" charset="0"/>
                          </a:rPr>
                          <m:t>𝛼</m:t>
                        </m:r>
                      </m:e>
                      <m:sub>
                        <m:r>
                          <a:rPr lang="en-US" sz="2200" b="0" i="1" u="none" strike="noStrike" baseline="0" dirty="0" smtClean="0">
                            <a:solidFill>
                              <a:srgbClr val="0070C0"/>
                            </a:solidFill>
                            <a:latin typeface="Cambria Math" panose="02040503050406030204" pitchFamily="18" charset="0"/>
                          </a:rPr>
                          <m:t>𝑡</m:t>
                        </m:r>
                      </m:sub>
                    </m:sSub>
                    <m:r>
                      <a:rPr lang="en-US" sz="2200" b="0" i="1" u="none" strike="noStrike" baseline="0" dirty="0" smtClean="0">
                        <a:solidFill>
                          <a:srgbClr val="0070C0"/>
                        </a:solidFill>
                        <a:latin typeface="Cambria Math" panose="02040503050406030204" pitchFamily="18" charset="0"/>
                      </a:rPr>
                      <m:t>=1−</m:t>
                    </m:r>
                    <m:sSub>
                      <m:sSubPr>
                        <m:ctrlPr>
                          <a:rPr lang="en-US" sz="2200" b="0" i="1" u="none" strike="noStrike" baseline="0" dirty="0" smtClean="0">
                            <a:solidFill>
                              <a:srgbClr val="0070C0"/>
                            </a:solidFill>
                            <a:latin typeface="Cambria Math" panose="02040503050406030204" pitchFamily="18" charset="0"/>
                          </a:rPr>
                        </m:ctrlPr>
                      </m:sSubPr>
                      <m:e>
                        <m:r>
                          <a:rPr lang="en-US" sz="2200" b="0" i="1" u="none" strike="noStrike" baseline="0" dirty="0" smtClean="0">
                            <a:solidFill>
                              <a:srgbClr val="0070C0"/>
                            </a:solidFill>
                            <a:latin typeface="Cambria Math" panose="02040503050406030204" pitchFamily="18" charset="0"/>
                          </a:rPr>
                          <m:t>𝛽</m:t>
                        </m:r>
                      </m:e>
                      <m:sub>
                        <m:r>
                          <a:rPr lang="en-US" sz="2200" b="0" i="1" u="none" strike="noStrike" baseline="0" dirty="0" smtClean="0">
                            <a:solidFill>
                              <a:srgbClr val="0070C0"/>
                            </a:solidFill>
                            <a:latin typeface="Cambria Math" panose="02040503050406030204" pitchFamily="18" charset="0"/>
                          </a:rPr>
                          <m:t>𝑡</m:t>
                        </m:r>
                      </m:sub>
                    </m:sSub>
                    <m:r>
                      <a:rPr lang="en-US" sz="2200" b="0" i="1" u="none" strike="noStrike" baseline="0" dirty="0" smtClean="0">
                        <a:latin typeface="Cambria Math" panose="02040503050406030204" pitchFamily="18" charset="0"/>
                      </a:rPr>
                      <m:t> </m:t>
                    </m:r>
                  </m:oMath>
                </a14:m>
                <a:r>
                  <a:rPr lang="en-US" sz="2200" b="0" i="0" u="none" strike="noStrike" baseline="0" dirty="0">
                    <a:latin typeface="Aptos (Body)"/>
                  </a:rPr>
                  <a:t>and </a:t>
                </a:r>
                <a14:m>
                  <m:oMath xmlns:m="http://schemas.openxmlformats.org/officeDocument/2006/math">
                    <m:sSub>
                      <m:sSubPr>
                        <m:ctrlPr>
                          <a:rPr lang="en-US" sz="2200" b="0" i="1" u="none" strike="noStrike" baseline="0" smtClean="0">
                            <a:solidFill>
                              <a:srgbClr val="0070C0"/>
                            </a:solidFill>
                            <a:latin typeface="Cambria Math" panose="02040503050406030204" pitchFamily="18" charset="0"/>
                          </a:rPr>
                        </m:ctrlPr>
                      </m:sSubPr>
                      <m:e>
                        <m:acc>
                          <m:accPr>
                            <m:chr m:val="̅"/>
                            <m:ctrlPr>
                              <a:rPr lang="en-US" sz="2200" b="0" i="1" u="none" strike="noStrike" baseline="0" smtClean="0">
                                <a:solidFill>
                                  <a:srgbClr val="0070C0"/>
                                </a:solidFill>
                                <a:latin typeface="Cambria Math" panose="02040503050406030204" pitchFamily="18" charset="0"/>
                              </a:rPr>
                            </m:ctrlPr>
                          </m:accPr>
                          <m:e>
                            <m:r>
                              <a:rPr lang="en-US" sz="2200" b="0" i="1" u="none" strike="noStrike" baseline="0" smtClean="0">
                                <a:solidFill>
                                  <a:srgbClr val="0070C0"/>
                                </a:solidFill>
                                <a:latin typeface="Cambria Math" panose="02040503050406030204" pitchFamily="18" charset="0"/>
                              </a:rPr>
                              <m:t>𝛼</m:t>
                            </m:r>
                          </m:e>
                        </m:acc>
                      </m:e>
                      <m:sub>
                        <m:r>
                          <a:rPr lang="en-US" sz="2200" b="0" i="1" u="none" strike="noStrike" baseline="0" smtClean="0">
                            <a:solidFill>
                              <a:srgbClr val="0070C0"/>
                            </a:solidFill>
                            <a:latin typeface="Cambria Math" panose="02040503050406030204" pitchFamily="18" charset="0"/>
                          </a:rPr>
                          <m:t>𝑡</m:t>
                        </m:r>
                      </m:sub>
                    </m:sSub>
                    <m:r>
                      <a:rPr lang="en-US" sz="2200" b="0" i="1" u="none" strike="noStrike" baseline="0" smtClean="0">
                        <a:solidFill>
                          <a:srgbClr val="0070C0"/>
                        </a:solidFill>
                        <a:latin typeface="Cambria Math" panose="02040503050406030204" pitchFamily="18" charset="0"/>
                      </a:rPr>
                      <m:t>=</m:t>
                    </m:r>
                    <m:nary>
                      <m:naryPr>
                        <m:chr m:val="∏"/>
                        <m:limLoc m:val="subSup"/>
                        <m:ctrlPr>
                          <a:rPr lang="en-US" sz="2200" b="0" i="1" u="none" strike="noStrike" baseline="0" smtClean="0">
                            <a:solidFill>
                              <a:srgbClr val="0070C0"/>
                            </a:solidFill>
                            <a:latin typeface="Cambria Math" panose="02040503050406030204" pitchFamily="18" charset="0"/>
                          </a:rPr>
                        </m:ctrlPr>
                      </m:naryPr>
                      <m:sub>
                        <m:r>
                          <m:rPr>
                            <m:brk m:alnAt="25"/>
                          </m:rPr>
                          <a:rPr lang="en-US" sz="2200" b="0" i="1" u="none" strike="noStrike" baseline="0" smtClean="0">
                            <a:solidFill>
                              <a:srgbClr val="0070C0"/>
                            </a:solidFill>
                            <a:latin typeface="Cambria Math" panose="02040503050406030204" pitchFamily="18" charset="0"/>
                          </a:rPr>
                          <m:t>𝑖</m:t>
                        </m:r>
                        <m:r>
                          <a:rPr lang="en-US" sz="2200" b="0" i="1" u="none" strike="noStrike" baseline="0" smtClean="0">
                            <a:solidFill>
                              <a:srgbClr val="0070C0"/>
                            </a:solidFill>
                            <a:latin typeface="Cambria Math" panose="02040503050406030204" pitchFamily="18" charset="0"/>
                          </a:rPr>
                          <m:t>=1</m:t>
                        </m:r>
                      </m:sub>
                      <m:sup>
                        <m:r>
                          <a:rPr lang="en-US" sz="2200" b="0" i="1" u="none" strike="noStrike" baseline="0" smtClean="0">
                            <a:solidFill>
                              <a:srgbClr val="0070C0"/>
                            </a:solidFill>
                            <a:latin typeface="Cambria Math" panose="02040503050406030204" pitchFamily="18" charset="0"/>
                          </a:rPr>
                          <m:t>𝑡</m:t>
                        </m:r>
                      </m:sup>
                      <m:e>
                        <m:sSub>
                          <m:sSubPr>
                            <m:ctrlPr>
                              <a:rPr lang="en-US" sz="2200" b="0" i="1" u="none" strike="noStrike" baseline="0" smtClean="0">
                                <a:solidFill>
                                  <a:srgbClr val="0070C0"/>
                                </a:solidFill>
                                <a:latin typeface="Cambria Math" panose="02040503050406030204" pitchFamily="18" charset="0"/>
                              </a:rPr>
                            </m:ctrlPr>
                          </m:sSubPr>
                          <m:e>
                            <m:r>
                              <a:rPr lang="en-US" sz="2200" b="0" i="1" u="none" strike="noStrike" baseline="0" smtClean="0">
                                <a:solidFill>
                                  <a:srgbClr val="0070C0"/>
                                </a:solidFill>
                                <a:latin typeface="Cambria Math" panose="02040503050406030204" pitchFamily="18" charset="0"/>
                              </a:rPr>
                              <m:t>𝛼</m:t>
                            </m:r>
                          </m:e>
                          <m:sub>
                            <m:r>
                              <a:rPr lang="en-US" sz="2200" b="0" i="1" u="none" strike="noStrike" baseline="0" smtClean="0">
                                <a:solidFill>
                                  <a:srgbClr val="0070C0"/>
                                </a:solidFill>
                                <a:latin typeface="Cambria Math" panose="02040503050406030204" pitchFamily="18" charset="0"/>
                              </a:rPr>
                              <m:t>𝑖</m:t>
                            </m:r>
                          </m:sub>
                        </m:sSub>
                      </m:e>
                    </m:nary>
                  </m:oMath>
                </a14:m>
                <a:r>
                  <a:rPr lang="en-US" sz="2200" b="0" i="0" u="none" strike="noStrike" baseline="0" dirty="0">
                    <a:latin typeface="Aptos (Body)"/>
                  </a:rPr>
                  <a:t>, then we can write the following:</a:t>
                </a:r>
              </a:p>
              <a:p>
                <a:pPr algn="l"/>
                <a:endParaRPr lang="en-US" sz="600" b="0" i="0" u="none" strike="noStrike" baseline="0" dirty="0"/>
              </a:p>
              <a:p>
                <a:pPr marL="2286000" lvl="5"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rad>
                        <m:radPr>
                          <m:degHide m:val="on"/>
                          <m:ctrlPr>
                            <a:rPr lang="en-US" sz="2600" b="0" i="1" smtClean="0">
                              <a:solidFill>
                                <a:srgbClr val="7030A0"/>
                              </a:solidFill>
                              <a:latin typeface="Cambria Math" panose="02040503050406030204" pitchFamily="18" charset="0"/>
                            </a:rPr>
                          </m:ctrlPr>
                        </m:radPr>
                        <m:deg/>
                        <m:e>
                          <m:sSub>
                            <m:sSubPr>
                              <m:ctrlPr>
                                <a:rPr lang="en-US" sz="2600" b="0" i="1" smtClean="0">
                                  <a:solidFill>
                                    <a:srgbClr val="7030A0"/>
                                  </a:solidFill>
                                  <a:latin typeface="Cambria Math" panose="02040503050406030204" pitchFamily="18" charset="0"/>
                                </a:rPr>
                              </m:ctrlPr>
                            </m:sSubPr>
                            <m:e>
                              <m:r>
                                <a:rPr lang="en-US" sz="2600" b="0" i="1" smtClean="0">
                                  <a:solidFill>
                                    <a:srgbClr val="7030A0"/>
                                  </a:solidFill>
                                  <a:latin typeface="Cambria Math" panose="02040503050406030204" pitchFamily="18" charset="0"/>
                                </a:rPr>
                                <m:t>𝛼</m:t>
                              </m:r>
                            </m:e>
                            <m:sub>
                              <m:r>
                                <a:rPr lang="en-US" sz="2600" b="0" i="1" smtClean="0">
                                  <a:solidFill>
                                    <a:srgbClr val="7030A0"/>
                                  </a:solidFill>
                                  <a:latin typeface="Cambria Math" panose="02040503050406030204" pitchFamily="18" charset="0"/>
                                </a:rPr>
                                <m:t>𝑡</m:t>
                              </m:r>
                            </m:sub>
                          </m:sSub>
                        </m:e>
                      </m:rad>
                      <m:r>
                        <a:rPr lang="en-US" sz="2600" b="0" i="1" smtClean="0">
                          <a:latin typeface="Cambria Math" panose="02040503050406030204" pitchFamily="18" charset="0"/>
                        </a:rPr>
                        <m:t> </m:t>
                      </m:r>
                      <m:sSub>
                        <m:sSubPr>
                          <m:ctrlPr>
                            <a:rPr lang="en-US" sz="2600" b="1" i="1" smtClean="0">
                              <a:solidFill>
                                <a:schemeClr val="accent6"/>
                              </a:solidFill>
                              <a:latin typeface="Cambria Math" panose="02040503050406030204" pitchFamily="18" charset="0"/>
                            </a:rPr>
                          </m:ctrlPr>
                        </m:sSubPr>
                        <m:e>
                          <m:r>
                            <a:rPr lang="en-US" sz="2600" b="1" i="1" smtClean="0">
                              <a:solidFill>
                                <a:schemeClr val="accent6"/>
                              </a:solidFill>
                              <a:latin typeface="Cambria Math" panose="02040503050406030204" pitchFamily="18" charset="0"/>
                            </a:rPr>
                            <m:t>𝒙</m:t>
                          </m:r>
                        </m:e>
                        <m:sub>
                          <m:r>
                            <a:rPr lang="en-US" sz="2600" b="1" i="1" smtClean="0">
                              <a:solidFill>
                                <a:schemeClr val="accent6"/>
                              </a:solidFill>
                              <a:latin typeface="Cambria Math" panose="02040503050406030204" pitchFamily="18" charset="0"/>
                            </a:rPr>
                            <m:t>𝒕</m:t>
                          </m:r>
                          <m:r>
                            <a:rPr lang="en-US" sz="2600" b="1" i="1" smtClean="0">
                              <a:solidFill>
                                <a:schemeClr val="accent6"/>
                              </a:solidFill>
                              <a:latin typeface="Cambria Math" panose="02040503050406030204" pitchFamily="18" charset="0"/>
                            </a:rPr>
                            <m:t>−</m:t>
                          </m:r>
                          <m:r>
                            <a:rPr lang="en-US" sz="2600" b="1" i="1" smtClean="0">
                              <a:solidFill>
                                <a:schemeClr val="accent6"/>
                              </a:solidFill>
                              <a:latin typeface="Cambria Math" panose="02040503050406030204" pitchFamily="18" charset="0"/>
                            </a:rPr>
                            <m:t>𝟏</m:t>
                          </m:r>
                        </m:sub>
                      </m:sSub>
                      <m:r>
                        <a:rPr lang="en-US" sz="2600" b="0" i="1" smtClean="0">
                          <a:latin typeface="Cambria Math" panose="02040503050406030204" pitchFamily="18" charset="0"/>
                        </a:rPr>
                        <m:t>+</m:t>
                      </m:r>
                      <m:rad>
                        <m:radPr>
                          <m:degHide m:val="on"/>
                          <m:ctrlPr>
                            <a:rPr lang="en-US" sz="2600" b="0" i="1" smtClean="0">
                              <a:solidFill>
                                <a:srgbClr val="7030A0"/>
                              </a:solidFill>
                              <a:latin typeface="Cambria Math" panose="02040503050406030204" pitchFamily="18" charset="0"/>
                            </a:rPr>
                          </m:ctrlPr>
                        </m:radPr>
                        <m:deg/>
                        <m:e>
                          <m:r>
                            <a:rPr lang="en-US" sz="2600" b="0" i="1" smtClean="0">
                              <a:solidFill>
                                <a:srgbClr val="7030A0"/>
                              </a:solidFill>
                              <a:latin typeface="Cambria Math" panose="02040503050406030204" pitchFamily="18" charset="0"/>
                            </a:rPr>
                            <m:t>1−</m:t>
                          </m:r>
                          <m:sSub>
                            <m:sSubPr>
                              <m:ctrlPr>
                                <a:rPr lang="en-US" sz="2600" b="0" i="1" smtClean="0">
                                  <a:solidFill>
                                    <a:srgbClr val="7030A0"/>
                                  </a:solidFill>
                                  <a:latin typeface="Cambria Math" panose="02040503050406030204" pitchFamily="18" charset="0"/>
                                </a:rPr>
                              </m:ctrlPr>
                            </m:sSubPr>
                            <m:e>
                              <m:r>
                                <a:rPr lang="en-US" sz="2600" b="0" i="1" smtClean="0">
                                  <a:solidFill>
                                    <a:srgbClr val="7030A0"/>
                                  </a:solidFill>
                                  <a:latin typeface="Cambria Math" panose="02040503050406030204" pitchFamily="18" charset="0"/>
                                </a:rPr>
                                <m:t>𝛼</m:t>
                              </m:r>
                            </m:e>
                            <m:sub>
                              <m:r>
                                <a:rPr lang="en-US" sz="2600" b="0" i="1" smtClean="0">
                                  <a:solidFill>
                                    <a:srgbClr val="7030A0"/>
                                  </a:solidFill>
                                  <a:latin typeface="Cambria Math" panose="02040503050406030204" pitchFamily="18" charset="0"/>
                                </a:rPr>
                                <m:t>𝑡</m:t>
                              </m:r>
                            </m:sub>
                          </m:sSub>
                        </m:e>
                      </m:rad>
                      <m:r>
                        <a:rPr lang="en-US" sz="2600" b="0" i="1" smtClean="0">
                          <a:solidFill>
                            <a:srgbClr val="7030A0"/>
                          </a:solidFill>
                          <a:latin typeface="Cambria Math" panose="02040503050406030204" pitchFamily="18" charset="0"/>
                        </a:rPr>
                        <m:t> </m:t>
                      </m:r>
                      <m:sSub>
                        <m:sSubPr>
                          <m:ctrlPr>
                            <a:rPr lang="en-US" sz="2600" b="0" i="1" smtClean="0">
                              <a:solidFill>
                                <a:srgbClr val="7030A0"/>
                              </a:solidFill>
                              <a:latin typeface="Cambria Math" panose="02040503050406030204" pitchFamily="18" charset="0"/>
                            </a:rPr>
                          </m:ctrlPr>
                        </m:sSubPr>
                        <m:e>
                          <m:r>
                            <a:rPr lang="en-US" sz="2600" b="0" i="1" smtClean="0">
                              <a:solidFill>
                                <a:srgbClr val="7030A0"/>
                              </a:solidFill>
                              <a:latin typeface="Cambria Math" panose="02040503050406030204" pitchFamily="18" charset="0"/>
                            </a:rPr>
                            <m:t>𝜖</m:t>
                          </m:r>
                        </m:e>
                        <m:sub>
                          <m:r>
                            <a:rPr lang="en-US" sz="2600" b="0" i="1" smtClean="0">
                              <a:solidFill>
                                <a:srgbClr val="7030A0"/>
                              </a:solidFill>
                              <a:latin typeface="Cambria Math" panose="02040503050406030204" pitchFamily="18" charset="0"/>
                            </a:rPr>
                            <m:t>𝑡</m:t>
                          </m:r>
                          <m:r>
                            <a:rPr lang="en-US" sz="2600" b="0" i="1" smtClean="0">
                              <a:solidFill>
                                <a:srgbClr val="7030A0"/>
                              </a:solidFill>
                              <a:latin typeface="Cambria Math" panose="02040503050406030204" pitchFamily="18" charset="0"/>
                            </a:rPr>
                            <m:t>−1</m:t>
                          </m:r>
                        </m:sub>
                      </m:sSub>
                      <m:r>
                        <a:rPr lang="en-US" sz="2600" b="0" i="1" smtClean="0">
                          <a:latin typeface="Cambria Math" panose="02040503050406030204" pitchFamily="18" charset="0"/>
                        </a:rPr>
                        <m:t>=</m:t>
                      </m:r>
                    </m:oMath>
                  </m:oMathPara>
                </a14:m>
                <a:endParaRPr lang="en-US" sz="2600" b="0" dirty="0"/>
              </a:p>
              <a:p>
                <a:pPr marL="2286000" lvl="5" indent="0">
                  <a:buNone/>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rad>
                        <m:radPr>
                          <m:degHide m:val="on"/>
                          <m:ctrlPr>
                            <a:rPr lang="en-US" sz="2600" i="1" smtClean="0">
                              <a:solidFill>
                                <a:srgbClr val="7030A0"/>
                              </a:solidFill>
                              <a:latin typeface="Cambria Math" panose="02040503050406030204" pitchFamily="18" charset="0"/>
                            </a:rPr>
                          </m:ctrlPr>
                        </m:radPr>
                        <m:deg/>
                        <m:e>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𝛼</m:t>
                              </m:r>
                            </m:e>
                            <m:sub>
                              <m:r>
                                <a:rPr lang="en-US" sz="2600" i="1">
                                  <a:solidFill>
                                    <a:srgbClr val="7030A0"/>
                                  </a:solidFill>
                                  <a:latin typeface="Cambria Math" panose="02040503050406030204" pitchFamily="18" charset="0"/>
                                </a:rPr>
                                <m:t>𝑡</m:t>
                              </m:r>
                            </m:sub>
                          </m:sSub>
                        </m:e>
                      </m:rad>
                      <m:d>
                        <m:dPr>
                          <m:ctrlPr>
                            <a:rPr lang="en-US" sz="2600" b="0" i="1" smtClean="0">
                              <a:latin typeface="Cambria Math" panose="02040503050406030204" pitchFamily="18" charset="0"/>
                            </a:rPr>
                          </m:ctrlPr>
                        </m:dPr>
                        <m:e>
                          <m:rad>
                            <m:radPr>
                              <m:degHide m:val="on"/>
                              <m:ctrlPr>
                                <a:rPr lang="en-US" sz="2600" b="1" i="1" smtClean="0">
                                  <a:solidFill>
                                    <a:schemeClr val="accent6"/>
                                  </a:solidFill>
                                  <a:latin typeface="Cambria Math" panose="02040503050406030204" pitchFamily="18" charset="0"/>
                                </a:rPr>
                              </m:ctrlPr>
                            </m:radPr>
                            <m:deg/>
                            <m:e>
                              <m:sSub>
                                <m:sSubPr>
                                  <m:ctrlPr>
                                    <a:rPr lang="en-US" sz="2600" b="1" i="1" smtClean="0">
                                      <a:solidFill>
                                        <a:schemeClr val="accent6"/>
                                      </a:solidFill>
                                      <a:latin typeface="Cambria Math" panose="02040503050406030204" pitchFamily="18" charset="0"/>
                                    </a:rPr>
                                  </m:ctrlPr>
                                </m:sSubPr>
                                <m:e>
                                  <m:r>
                                    <a:rPr lang="en-US" sz="2600" b="1" i="1" smtClean="0">
                                      <a:solidFill>
                                        <a:schemeClr val="accent6"/>
                                      </a:solidFill>
                                      <a:latin typeface="Cambria Math" panose="02040503050406030204" pitchFamily="18" charset="0"/>
                                    </a:rPr>
                                    <m:t>𝜶</m:t>
                                  </m:r>
                                </m:e>
                                <m:sub>
                                  <m:r>
                                    <a:rPr lang="en-US" sz="2600" b="1" i="1" smtClean="0">
                                      <a:solidFill>
                                        <a:schemeClr val="accent6"/>
                                      </a:solidFill>
                                      <a:latin typeface="Cambria Math" panose="02040503050406030204" pitchFamily="18" charset="0"/>
                                    </a:rPr>
                                    <m:t>𝒕</m:t>
                                  </m:r>
                                  <m:r>
                                    <a:rPr lang="en-US" sz="2600" b="1" i="1" smtClean="0">
                                      <a:solidFill>
                                        <a:schemeClr val="accent6"/>
                                      </a:solidFill>
                                      <a:latin typeface="Cambria Math" panose="02040503050406030204" pitchFamily="18" charset="0"/>
                                    </a:rPr>
                                    <m:t>−</m:t>
                                  </m:r>
                                  <m:r>
                                    <a:rPr lang="en-US" sz="2600" b="1" i="1" smtClean="0">
                                      <a:solidFill>
                                        <a:schemeClr val="accent6"/>
                                      </a:solidFill>
                                      <a:latin typeface="Cambria Math" panose="02040503050406030204" pitchFamily="18" charset="0"/>
                                    </a:rPr>
                                    <m:t>𝟏</m:t>
                                  </m:r>
                                </m:sub>
                              </m:sSub>
                            </m:e>
                          </m:rad>
                          <m:sSub>
                            <m:sSubPr>
                              <m:ctrlPr>
                                <a:rPr lang="en-US" sz="2600" b="1" i="1">
                                  <a:solidFill>
                                    <a:schemeClr val="accent6"/>
                                  </a:solidFill>
                                  <a:latin typeface="Cambria Math" panose="02040503050406030204" pitchFamily="18" charset="0"/>
                                </a:rPr>
                              </m:ctrlPr>
                            </m:sSubPr>
                            <m:e>
                              <m:r>
                                <a:rPr lang="en-US" sz="2600" b="1" i="1">
                                  <a:solidFill>
                                    <a:schemeClr val="accent6"/>
                                  </a:solidFill>
                                  <a:latin typeface="Cambria Math" panose="02040503050406030204" pitchFamily="18" charset="0"/>
                                </a:rPr>
                                <m:t> </m:t>
                              </m:r>
                              <m:r>
                                <a:rPr lang="en-US" sz="2600" b="1" i="1">
                                  <a:solidFill>
                                    <a:schemeClr val="accent6"/>
                                  </a:solidFill>
                                  <a:latin typeface="Cambria Math" panose="02040503050406030204" pitchFamily="18" charset="0"/>
                                </a:rPr>
                                <m:t>𝒙</m:t>
                              </m:r>
                            </m:e>
                            <m:sub>
                              <m:r>
                                <a:rPr lang="en-US" sz="2600" b="1" i="1">
                                  <a:solidFill>
                                    <a:schemeClr val="accent6"/>
                                  </a:solidFill>
                                  <a:latin typeface="Cambria Math" panose="02040503050406030204" pitchFamily="18" charset="0"/>
                                </a:rPr>
                                <m:t>𝒕</m:t>
                              </m:r>
                              <m:r>
                                <a:rPr lang="en-US" sz="2600" b="1" i="1">
                                  <a:solidFill>
                                    <a:schemeClr val="accent6"/>
                                  </a:solidFill>
                                  <a:latin typeface="Cambria Math" panose="02040503050406030204" pitchFamily="18" charset="0"/>
                                </a:rPr>
                                <m:t>−</m:t>
                              </m:r>
                              <m:r>
                                <a:rPr lang="en-US" sz="2600" b="1" i="1" smtClean="0">
                                  <a:solidFill>
                                    <a:schemeClr val="accent6"/>
                                  </a:solidFill>
                                  <a:latin typeface="Cambria Math" panose="02040503050406030204" pitchFamily="18" charset="0"/>
                                </a:rPr>
                                <m:t>𝟐</m:t>
                              </m:r>
                            </m:sub>
                          </m:sSub>
                          <m:r>
                            <a:rPr lang="en-US" sz="2600" b="1" i="1">
                              <a:solidFill>
                                <a:schemeClr val="accent6"/>
                              </a:solidFill>
                              <a:latin typeface="Cambria Math" panose="02040503050406030204" pitchFamily="18" charset="0"/>
                            </a:rPr>
                            <m:t>+</m:t>
                          </m:r>
                          <m:rad>
                            <m:radPr>
                              <m:degHide m:val="on"/>
                              <m:ctrlPr>
                                <a:rPr lang="en-US" sz="2600" b="1" i="1">
                                  <a:solidFill>
                                    <a:schemeClr val="accent6"/>
                                  </a:solidFill>
                                  <a:latin typeface="Cambria Math" panose="02040503050406030204" pitchFamily="18" charset="0"/>
                                </a:rPr>
                              </m:ctrlPr>
                            </m:radPr>
                            <m:deg/>
                            <m:e>
                              <m:r>
                                <a:rPr lang="en-US" sz="2600" b="1" i="1" smtClean="0">
                                  <a:solidFill>
                                    <a:schemeClr val="accent6"/>
                                  </a:solidFill>
                                  <a:latin typeface="Cambria Math" panose="02040503050406030204" pitchFamily="18" charset="0"/>
                                </a:rPr>
                                <m:t>𝟏</m:t>
                              </m:r>
                              <m:r>
                                <a:rPr lang="en-US" sz="2600" b="1" i="1" smtClean="0">
                                  <a:solidFill>
                                    <a:schemeClr val="accent6"/>
                                  </a:solidFill>
                                  <a:latin typeface="Cambria Math" panose="02040503050406030204" pitchFamily="18" charset="0"/>
                                </a:rPr>
                                <m:t>−</m:t>
                              </m:r>
                              <m:sSub>
                                <m:sSubPr>
                                  <m:ctrlPr>
                                    <a:rPr lang="en-US" sz="2600" b="1" i="1" smtClean="0">
                                      <a:solidFill>
                                        <a:schemeClr val="accent6"/>
                                      </a:solidFill>
                                      <a:latin typeface="Cambria Math" panose="02040503050406030204" pitchFamily="18" charset="0"/>
                                    </a:rPr>
                                  </m:ctrlPr>
                                </m:sSubPr>
                                <m:e>
                                  <m:r>
                                    <a:rPr lang="en-US" sz="2600" b="1" i="1" smtClean="0">
                                      <a:solidFill>
                                        <a:schemeClr val="accent6"/>
                                      </a:solidFill>
                                      <a:latin typeface="Cambria Math" panose="02040503050406030204" pitchFamily="18" charset="0"/>
                                    </a:rPr>
                                    <m:t>𝜶</m:t>
                                  </m:r>
                                </m:e>
                                <m:sub>
                                  <m:r>
                                    <a:rPr lang="en-US" sz="2600" b="1" i="1" smtClean="0">
                                      <a:solidFill>
                                        <a:schemeClr val="accent6"/>
                                      </a:solidFill>
                                      <a:latin typeface="Cambria Math" panose="02040503050406030204" pitchFamily="18" charset="0"/>
                                    </a:rPr>
                                    <m:t>𝒕</m:t>
                                  </m:r>
                                  <m:r>
                                    <a:rPr lang="en-US" sz="2600" b="1" i="1" smtClean="0">
                                      <a:solidFill>
                                        <a:schemeClr val="accent6"/>
                                      </a:solidFill>
                                      <a:latin typeface="Cambria Math" panose="02040503050406030204" pitchFamily="18" charset="0"/>
                                    </a:rPr>
                                    <m:t>−</m:t>
                                  </m:r>
                                  <m:r>
                                    <a:rPr lang="en-US" sz="2600" b="1" i="1" smtClean="0">
                                      <a:solidFill>
                                        <a:schemeClr val="accent6"/>
                                      </a:solidFill>
                                      <a:latin typeface="Cambria Math" panose="02040503050406030204" pitchFamily="18" charset="0"/>
                                    </a:rPr>
                                    <m:t>𝟏</m:t>
                                  </m:r>
                                </m:sub>
                              </m:sSub>
                            </m:e>
                          </m:rad>
                          <m:sSub>
                            <m:sSubPr>
                              <m:ctrlPr>
                                <a:rPr lang="en-US" sz="2600" b="1" i="1">
                                  <a:solidFill>
                                    <a:schemeClr val="accent6"/>
                                  </a:solidFill>
                                  <a:latin typeface="Cambria Math" panose="02040503050406030204" pitchFamily="18" charset="0"/>
                                </a:rPr>
                              </m:ctrlPr>
                            </m:sSubPr>
                            <m:e>
                              <m:r>
                                <a:rPr lang="en-US" sz="2600" b="1" i="1">
                                  <a:solidFill>
                                    <a:schemeClr val="accent6"/>
                                  </a:solidFill>
                                  <a:latin typeface="Cambria Math" panose="02040503050406030204" pitchFamily="18" charset="0"/>
                                </a:rPr>
                                <m:t> </m:t>
                              </m:r>
                              <m:r>
                                <a:rPr lang="en-US" sz="2600" b="1" i="1">
                                  <a:solidFill>
                                    <a:schemeClr val="accent6"/>
                                  </a:solidFill>
                                  <a:latin typeface="Cambria Math" panose="02040503050406030204" pitchFamily="18" charset="0"/>
                                </a:rPr>
                                <m:t>𝝐</m:t>
                              </m:r>
                            </m:e>
                            <m:sub>
                              <m:r>
                                <a:rPr lang="en-US" sz="2600" b="1" i="1">
                                  <a:solidFill>
                                    <a:schemeClr val="accent6"/>
                                  </a:solidFill>
                                  <a:latin typeface="Cambria Math" panose="02040503050406030204" pitchFamily="18" charset="0"/>
                                </a:rPr>
                                <m:t>𝒕</m:t>
                              </m:r>
                              <m:r>
                                <a:rPr lang="en-US" sz="2600" b="1" i="1">
                                  <a:solidFill>
                                    <a:schemeClr val="accent6"/>
                                  </a:solidFill>
                                  <a:latin typeface="Cambria Math" panose="02040503050406030204" pitchFamily="18" charset="0"/>
                                </a:rPr>
                                <m:t>−</m:t>
                              </m:r>
                              <m:r>
                                <a:rPr lang="en-US" sz="2600" b="1" i="1" smtClean="0">
                                  <a:solidFill>
                                    <a:schemeClr val="accent6"/>
                                  </a:solidFill>
                                  <a:latin typeface="Cambria Math" panose="02040503050406030204" pitchFamily="18" charset="0"/>
                                </a:rPr>
                                <m:t>𝟐</m:t>
                              </m:r>
                            </m:sub>
                          </m:sSub>
                        </m:e>
                      </m:d>
                      <m:r>
                        <a:rPr lang="en-US" sz="2600" i="1">
                          <a:latin typeface="Cambria Math" panose="02040503050406030204" pitchFamily="18" charset="0"/>
                        </a:rPr>
                        <m:t>+</m:t>
                      </m:r>
                      <m:rad>
                        <m:radPr>
                          <m:degHide m:val="on"/>
                          <m:ctrlPr>
                            <a:rPr lang="en-US" sz="2600" i="1" smtClean="0">
                              <a:solidFill>
                                <a:srgbClr val="7030A0"/>
                              </a:solidFill>
                              <a:latin typeface="Cambria Math" panose="02040503050406030204" pitchFamily="18" charset="0"/>
                            </a:rPr>
                          </m:ctrlPr>
                        </m:radPr>
                        <m:deg/>
                        <m:e>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𝛼</m:t>
                              </m:r>
                            </m:e>
                            <m:sub>
                              <m:r>
                                <a:rPr lang="en-US" sz="2600" i="1">
                                  <a:solidFill>
                                    <a:srgbClr val="7030A0"/>
                                  </a:solidFill>
                                  <a:latin typeface="Cambria Math" panose="02040503050406030204" pitchFamily="18" charset="0"/>
                                </a:rPr>
                                <m:t>𝑡</m:t>
                              </m:r>
                            </m:sub>
                          </m:sSub>
                        </m:e>
                      </m:rad>
                      <m:r>
                        <a:rPr lang="en-US" sz="2600" i="1">
                          <a:solidFill>
                            <a:srgbClr val="7030A0"/>
                          </a:solidFill>
                          <a:latin typeface="Cambria Math" panose="02040503050406030204" pitchFamily="18" charset="0"/>
                        </a:rPr>
                        <m:t> </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𝜖</m:t>
                          </m:r>
                        </m:e>
                        <m:sub>
                          <m:r>
                            <a:rPr lang="en-US" sz="2600" i="1">
                              <a:solidFill>
                                <a:srgbClr val="7030A0"/>
                              </a:solidFill>
                              <a:latin typeface="Cambria Math" panose="02040503050406030204" pitchFamily="18" charset="0"/>
                            </a:rPr>
                            <m:t>𝑡</m:t>
                          </m:r>
                          <m:r>
                            <a:rPr lang="en-US" sz="2600" i="1">
                              <a:solidFill>
                                <a:srgbClr val="7030A0"/>
                              </a:solidFill>
                              <a:latin typeface="Cambria Math" panose="02040503050406030204" pitchFamily="18" charset="0"/>
                            </a:rPr>
                            <m:t>−1</m:t>
                          </m:r>
                        </m:sub>
                      </m:sSub>
                      <m:r>
                        <a:rPr lang="en-US" sz="2600" b="0" i="1" smtClean="0">
                          <a:latin typeface="Cambria Math" panose="02040503050406030204" pitchFamily="18" charset="0"/>
                        </a:rPr>
                        <m:t>=</m:t>
                      </m:r>
                    </m:oMath>
                  </m:oMathPara>
                </a14:m>
                <a:endParaRPr lang="en-US" sz="2600" b="0" dirty="0"/>
              </a:p>
              <a:p>
                <a:pPr marL="2286000" lvl="5" indent="0">
                  <a:buNone/>
                </a:pP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rad>
                      <m:radPr>
                        <m:degHide m:val="on"/>
                        <m:ctrlPr>
                          <a:rPr lang="en-US" sz="2600" i="1" smtClean="0">
                            <a:solidFill>
                              <a:schemeClr val="accent6"/>
                            </a:solidFill>
                            <a:latin typeface="Cambria Math" panose="02040503050406030204" pitchFamily="18" charset="0"/>
                          </a:rPr>
                        </m:ctrlPr>
                      </m:radPr>
                      <m:deg/>
                      <m:e>
                        <m:sSub>
                          <m:sSubPr>
                            <m:ctrlPr>
                              <a:rPr lang="en-US" sz="2600" i="1" smtClean="0">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𝛼</m:t>
                            </m:r>
                          </m:e>
                          <m:sub>
                            <m:r>
                              <a:rPr lang="en-US" sz="2600" i="1">
                                <a:solidFill>
                                  <a:srgbClr val="7030A0"/>
                                </a:solidFill>
                                <a:latin typeface="Cambria Math" panose="02040503050406030204" pitchFamily="18" charset="0"/>
                              </a:rPr>
                              <m:t>𝑡</m:t>
                            </m:r>
                          </m:sub>
                        </m:sSub>
                        <m:sSub>
                          <m:sSubPr>
                            <m:ctrlPr>
                              <a:rPr lang="en-US" sz="2600" b="1" i="1" smtClean="0">
                                <a:solidFill>
                                  <a:schemeClr val="accent6"/>
                                </a:solidFill>
                                <a:latin typeface="Cambria Math" panose="02040503050406030204" pitchFamily="18" charset="0"/>
                              </a:rPr>
                            </m:ctrlPr>
                          </m:sSubPr>
                          <m:e>
                            <m:r>
                              <a:rPr lang="en-US" sz="2600" b="1" i="1">
                                <a:solidFill>
                                  <a:schemeClr val="accent6"/>
                                </a:solidFill>
                                <a:latin typeface="Cambria Math" panose="02040503050406030204" pitchFamily="18" charset="0"/>
                              </a:rPr>
                              <m:t>𝜶</m:t>
                            </m:r>
                          </m:e>
                          <m:sub>
                            <m:r>
                              <a:rPr lang="en-US" sz="2600" b="1" i="1">
                                <a:solidFill>
                                  <a:schemeClr val="accent6"/>
                                </a:solidFill>
                                <a:latin typeface="Cambria Math" panose="02040503050406030204" pitchFamily="18" charset="0"/>
                              </a:rPr>
                              <m:t>𝒕</m:t>
                            </m:r>
                            <m:r>
                              <a:rPr lang="en-US" sz="2600" b="1" i="1">
                                <a:solidFill>
                                  <a:schemeClr val="accent6"/>
                                </a:solidFill>
                                <a:latin typeface="Cambria Math" panose="02040503050406030204" pitchFamily="18" charset="0"/>
                              </a:rPr>
                              <m:t>−</m:t>
                            </m:r>
                            <m:r>
                              <a:rPr lang="en-US" sz="2600" b="1" i="1">
                                <a:solidFill>
                                  <a:schemeClr val="accent6"/>
                                </a:solidFill>
                                <a:latin typeface="Cambria Math" panose="02040503050406030204" pitchFamily="18" charset="0"/>
                              </a:rPr>
                              <m:t>𝟏</m:t>
                            </m:r>
                          </m:sub>
                        </m:sSub>
                      </m:e>
                    </m:rad>
                    <m:r>
                      <a:rPr lang="en-US" sz="2600" i="1">
                        <a:latin typeface="Cambria Math" panose="02040503050406030204" pitchFamily="18" charset="0"/>
                      </a:rPr>
                      <m:t> </m:t>
                    </m:r>
                    <m:sSub>
                      <m:sSubPr>
                        <m:ctrlPr>
                          <a:rPr lang="en-US" sz="2600" b="1" i="1" smtClean="0">
                            <a:solidFill>
                              <a:schemeClr val="accent6"/>
                            </a:solidFill>
                            <a:latin typeface="Cambria Math" panose="02040503050406030204" pitchFamily="18" charset="0"/>
                          </a:rPr>
                        </m:ctrlPr>
                      </m:sSubPr>
                      <m:e>
                        <m:r>
                          <a:rPr lang="en-US" sz="2600" b="1" i="1">
                            <a:solidFill>
                              <a:schemeClr val="accent6"/>
                            </a:solidFill>
                            <a:latin typeface="Cambria Math" panose="02040503050406030204" pitchFamily="18" charset="0"/>
                          </a:rPr>
                          <m:t>𝒙</m:t>
                        </m:r>
                      </m:e>
                      <m:sub>
                        <m:r>
                          <a:rPr lang="en-US" sz="2600" b="1" i="1">
                            <a:solidFill>
                              <a:schemeClr val="accent6"/>
                            </a:solidFill>
                            <a:latin typeface="Cambria Math" panose="02040503050406030204" pitchFamily="18" charset="0"/>
                          </a:rPr>
                          <m:t>𝒕</m:t>
                        </m:r>
                        <m:r>
                          <a:rPr lang="en-US" sz="2600" b="1" i="1">
                            <a:solidFill>
                              <a:schemeClr val="accent6"/>
                            </a:solidFill>
                            <a:latin typeface="Cambria Math" panose="02040503050406030204" pitchFamily="18" charset="0"/>
                          </a:rPr>
                          <m:t>−</m:t>
                        </m:r>
                        <m:r>
                          <a:rPr lang="en-US" sz="2600" b="1" i="1">
                            <a:solidFill>
                              <a:schemeClr val="accent6"/>
                            </a:solidFill>
                            <a:latin typeface="Cambria Math" panose="02040503050406030204" pitchFamily="18" charset="0"/>
                          </a:rPr>
                          <m:t>𝟐</m:t>
                        </m:r>
                      </m:sub>
                    </m:sSub>
                    <m:r>
                      <a:rPr lang="en-US" sz="2600" b="1" i="1" smtClean="0">
                        <a:solidFill>
                          <a:schemeClr val="accent6"/>
                        </a:solidFill>
                        <a:latin typeface="Cambria Math" panose="02040503050406030204" pitchFamily="18" charset="0"/>
                      </a:rPr>
                      <m:t>+</m:t>
                    </m:r>
                    <m:rad>
                      <m:radPr>
                        <m:degHide m:val="on"/>
                        <m:ctrlPr>
                          <a:rPr lang="en-US" sz="2600" b="1" i="1">
                            <a:solidFill>
                              <a:schemeClr val="accent6"/>
                            </a:solidFill>
                            <a:latin typeface="Cambria Math" panose="02040503050406030204" pitchFamily="18" charset="0"/>
                          </a:rPr>
                        </m:ctrlPr>
                      </m:radPr>
                      <m:deg/>
                      <m:e>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𝛼</m:t>
                            </m:r>
                          </m:e>
                          <m:sub>
                            <m:r>
                              <a:rPr lang="en-US" sz="2600" i="1">
                                <a:solidFill>
                                  <a:srgbClr val="7030A0"/>
                                </a:solidFill>
                                <a:latin typeface="Cambria Math" panose="02040503050406030204" pitchFamily="18" charset="0"/>
                              </a:rPr>
                              <m:t>𝑡</m:t>
                            </m:r>
                          </m:sub>
                        </m:sSub>
                        <m:r>
                          <a:rPr lang="en-US" sz="2600" b="1" i="1">
                            <a:solidFill>
                              <a:schemeClr val="accent6"/>
                            </a:solidFill>
                            <a:latin typeface="Cambria Math" panose="02040503050406030204" pitchFamily="18" charset="0"/>
                          </a:rPr>
                          <m:t>−</m:t>
                        </m:r>
                        <m:sSub>
                          <m:sSubPr>
                            <m:ctrlPr>
                              <a:rPr lang="en-US" sz="2600" i="1" smtClean="0">
                                <a:solidFill>
                                  <a:srgbClr val="7030A0"/>
                                </a:solidFill>
                                <a:latin typeface="Cambria Math" panose="02040503050406030204" pitchFamily="18" charset="0"/>
                              </a:rPr>
                            </m:ctrlPr>
                          </m:sSubPr>
                          <m:e>
                            <m:r>
                              <a:rPr lang="en-US" sz="2600" b="0" i="1">
                                <a:solidFill>
                                  <a:srgbClr val="7030A0"/>
                                </a:solidFill>
                                <a:latin typeface="Cambria Math" panose="02040503050406030204" pitchFamily="18" charset="0"/>
                              </a:rPr>
                              <m:t>𝛼</m:t>
                            </m:r>
                          </m:e>
                          <m:sub>
                            <m:r>
                              <a:rPr lang="en-US" sz="2600" b="0" i="1">
                                <a:solidFill>
                                  <a:srgbClr val="7030A0"/>
                                </a:solidFill>
                                <a:latin typeface="Cambria Math" panose="02040503050406030204" pitchFamily="18" charset="0"/>
                              </a:rPr>
                              <m:t>𝑡</m:t>
                            </m:r>
                          </m:sub>
                        </m:sSub>
                        <m:sSub>
                          <m:sSubPr>
                            <m:ctrlPr>
                              <a:rPr lang="en-US" sz="2600" b="1" i="1">
                                <a:solidFill>
                                  <a:schemeClr val="accent6"/>
                                </a:solidFill>
                                <a:latin typeface="Cambria Math" panose="02040503050406030204" pitchFamily="18" charset="0"/>
                              </a:rPr>
                            </m:ctrlPr>
                          </m:sSubPr>
                          <m:e>
                            <m:r>
                              <a:rPr lang="en-US" sz="2600" b="1" i="1">
                                <a:solidFill>
                                  <a:schemeClr val="accent6"/>
                                </a:solidFill>
                                <a:latin typeface="Cambria Math" panose="02040503050406030204" pitchFamily="18" charset="0"/>
                              </a:rPr>
                              <m:t>𝜶</m:t>
                            </m:r>
                          </m:e>
                          <m:sub>
                            <m:r>
                              <a:rPr lang="en-US" sz="2600" b="1" i="1">
                                <a:solidFill>
                                  <a:schemeClr val="accent6"/>
                                </a:solidFill>
                                <a:latin typeface="Cambria Math" panose="02040503050406030204" pitchFamily="18" charset="0"/>
                              </a:rPr>
                              <m:t>𝒕</m:t>
                            </m:r>
                            <m:r>
                              <a:rPr lang="en-US" sz="2600" b="1" i="1">
                                <a:solidFill>
                                  <a:schemeClr val="accent6"/>
                                </a:solidFill>
                                <a:latin typeface="Cambria Math" panose="02040503050406030204" pitchFamily="18" charset="0"/>
                              </a:rPr>
                              <m:t>−</m:t>
                            </m:r>
                            <m:r>
                              <a:rPr lang="en-US" sz="2600" b="1" i="1">
                                <a:solidFill>
                                  <a:schemeClr val="accent6"/>
                                </a:solidFill>
                                <a:latin typeface="Cambria Math" panose="02040503050406030204" pitchFamily="18" charset="0"/>
                              </a:rPr>
                              <m:t>𝟏</m:t>
                            </m:r>
                          </m:sub>
                        </m:sSub>
                      </m:e>
                    </m:rad>
                  </m:oMath>
                </a14:m>
                <a:r>
                  <a:rPr lang="en-US" sz="2600" b="1" dirty="0"/>
                  <a:t> </a:t>
                </a:r>
                <a14:m>
                  <m:oMath xmlns:m="http://schemas.openxmlformats.org/officeDocument/2006/math">
                    <m:sSub>
                      <m:sSubPr>
                        <m:ctrlPr>
                          <a:rPr lang="en-US" sz="2600" b="1" i="1">
                            <a:solidFill>
                              <a:schemeClr val="accent6"/>
                            </a:solidFill>
                            <a:latin typeface="Cambria Math" panose="02040503050406030204" pitchFamily="18" charset="0"/>
                          </a:rPr>
                        </m:ctrlPr>
                      </m:sSubPr>
                      <m:e>
                        <m:r>
                          <a:rPr lang="en-US" sz="2600" b="1" i="1">
                            <a:solidFill>
                              <a:schemeClr val="accent6"/>
                            </a:solidFill>
                            <a:latin typeface="Cambria Math" panose="02040503050406030204" pitchFamily="18" charset="0"/>
                          </a:rPr>
                          <m:t> </m:t>
                        </m:r>
                        <m:r>
                          <a:rPr lang="en-US" sz="2600" b="1" i="1">
                            <a:solidFill>
                              <a:schemeClr val="accent6"/>
                            </a:solidFill>
                            <a:latin typeface="Cambria Math" panose="02040503050406030204" pitchFamily="18" charset="0"/>
                          </a:rPr>
                          <m:t>𝝐</m:t>
                        </m:r>
                      </m:e>
                      <m:sub>
                        <m:r>
                          <a:rPr lang="en-US" sz="2600" b="1" i="1">
                            <a:solidFill>
                              <a:schemeClr val="accent6"/>
                            </a:solidFill>
                            <a:latin typeface="Cambria Math" panose="02040503050406030204" pitchFamily="18" charset="0"/>
                          </a:rPr>
                          <m:t>𝒕</m:t>
                        </m:r>
                        <m:r>
                          <a:rPr lang="en-US" sz="2600" b="1" i="1">
                            <a:solidFill>
                              <a:schemeClr val="accent6"/>
                            </a:solidFill>
                            <a:latin typeface="Cambria Math" panose="02040503050406030204" pitchFamily="18" charset="0"/>
                          </a:rPr>
                          <m:t>−</m:t>
                        </m:r>
                        <m:r>
                          <a:rPr lang="en-US" sz="2600" b="1" i="1">
                            <a:solidFill>
                              <a:schemeClr val="accent6"/>
                            </a:solidFill>
                            <a:latin typeface="Cambria Math" panose="02040503050406030204" pitchFamily="18" charset="0"/>
                          </a:rPr>
                          <m:t>𝟐</m:t>
                        </m:r>
                      </m:sub>
                    </m:sSub>
                    <m:r>
                      <a:rPr lang="en-US" sz="2600" b="1" i="1">
                        <a:solidFill>
                          <a:schemeClr val="accent6"/>
                        </a:solidFill>
                        <a:latin typeface="Cambria Math" panose="02040503050406030204" pitchFamily="18" charset="0"/>
                      </a:rPr>
                      <m:t> </m:t>
                    </m:r>
                    <m:r>
                      <a:rPr lang="en-US" sz="2600" i="1">
                        <a:latin typeface="Cambria Math" panose="02040503050406030204" pitchFamily="18" charset="0"/>
                      </a:rPr>
                      <m:t>+</m:t>
                    </m:r>
                    <m:rad>
                      <m:radPr>
                        <m:degHide m:val="on"/>
                        <m:ctrlPr>
                          <a:rPr lang="en-US" sz="2600" i="1">
                            <a:solidFill>
                              <a:srgbClr val="7030A0"/>
                            </a:solidFill>
                            <a:latin typeface="Cambria Math" panose="02040503050406030204" pitchFamily="18" charset="0"/>
                          </a:rPr>
                        </m:ctrlPr>
                      </m:radPr>
                      <m:deg/>
                      <m:e>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𝛼</m:t>
                            </m:r>
                          </m:e>
                          <m:sub>
                            <m:r>
                              <a:rPr lang="en-US" sz="2600" i="1">
                                <a:solidFill>
                                  <a:srgbClr val="7030A0"/>
                                </a:solidFill>
                                <a:latin typeface="Cambria Math" panose="02040503050406030204" pitchFamily="18" charset="0"/>
                              </a:rPr>
                              <m:t>𝑡</m:t>
                            </m:r>
                          </m:sub>
                        </m:sSub>
                      </m:e>
                    </m:rad>
                    <m:r>
                      <a:rPr lang="en-US" sz="2600" i="1">
                        <a:solidFill>
                          <a:srgbClr val="7030A0"/>
                        </a:solidFill>
                        <a:latin typeface="Cambria Math" panose="02040503050406030204" pitchFamily="18" charset="0"/>
                      </a:rPr>
                      <m:t> </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𝜖</m:t>
                        </m:r>
                      </m:e>
                      <m:sub>
                        <m:r>
                          <a:rPr lang="en-US" sz="2600" i="1">
                            <a:solidFill>
                              <a:srgbClr val="7030A0"/>
                            </a:solidFill>
                            <a:latin typeface="Cambria Math" panose="02040503050406030204" pitchFamily="18" charset="0"/>
                          </a:rPr>
                          <m:t>𝑡</m:t>
                        </m:r>
                        <m:r>
                          <a:rPr lang="en-US" sz="2600" i="1">
                            <a:solidFill>
                              <a:srgbClr val="7030A0"/>
                            </a:solidFill>
                            <a:latin typeface="Cambria Math" panose="02040503050406030204" pitchFamily="18" charset="0"/>
                          </a:rPr>
                          <m:t>−1</m:t>
                        </m:r>
                      </m:sub>
                    </m:sSub>
                    <m:r>
                      <a:rPr lang="en-US" sz="2600" i="1">
                        <a:latin typeface="Cambria Math" panose="02040503050406030204" pitchFamily="18" charset="0"/>
                      </a:rPr>
                      <m:t>=</m:t>
                    </m:r>
                  </m:oMath>
                </a14:m>
                <a:endParaRPr lang="en-US" sz="2600" b="1" dirty="0"/>
              </a:p>
              <a:p>
                <a:pPr marL="2286000" lvl="5" indent="0">
                  <a:buNone/>
                </a:pPr>
                <a14:m>
                  <m:oMath xmlns:m="http://schemas.openxmlformats.org/officeDocument/2006/math">
                    <m:r>
                      <a:rPr lang="en-US" sz="2600" b="0" i="1" smtClean="0">
                        <a:latin typeface="Cambria Math" panose="02040503050406030204" pitchFamily="18" charset="0"/>
                      </a:rPr>
                      <m:t>=</m:t>
                    </m:r>
                    <m:rad>
                      <m:radPr>
                        <m:degHide m:val="on"/>
                        <m:ctrlPr>
                          <a:rPr lang="en-US" sz="2600" b="0" i="1" smtClean="0">
                            <a:solidFill>
                              <a:schemeClr val="accent6"/>
                            </a:solidFill>
                            <a:latin typeface="Cambria Math" panose="02040503050406030204" pitchFamily="18" charset="0"/>
                          </a:rPr>
                        </m:ctrlPr>
                      </m:radPr>
                      <m:deg/>
                      <m:e>
                        <m:sSub>
                          <m:sSubPr>
                            <m:ctrlPr>
                              <a:rPr lang="en-US" sz="2600" b="0" i="1" smtClean="0">
                                <a:solidFill>
                                  <a:srgbClr val="7030A0"/>
                                </a:solidFill>
                                <a:latin typeface="Cambria Math" panose="02040503050406030204" pitchFamily="18" charset="0"/>
                              </a:rPr>
                            </m:ctrlPr>
                          </m:sSubPr>
                          <m:e>
                            <m:r>
                              <a:rPr lang="en-US" sz="2600" b="0" i="1" smtClean="0">
                                <a:solidFill>
                                  <a:srgbClr val="7030A0"/>
                                </a:solidFill>
                                <a:latin typeface="Cambria Math" panose="02040503050406030204" pitchFamily="18" charset="0"/>
                              </a:rPr>
                              <m:t>𝛼</m:t>
                            </m:r>
                          </m:e>
                          <m:sub>
                            <m:r>
                              <a:rPr lang="en-US" sz="2600" b="0" i="1" smtClean="0">
                                <a:solidFill>
                                  <a:srgbClr val="7030A0"/>
                                </a:solidFill>
                                <a:latin typeface="Cambria Math" panose="02040503050406030204" pitchFamily="18" charset="0"/>
                              </a:rPr>
                              <m:t>𝑡</m:t>
                            </m:r>
                          </m:sub>
                        </m:sSub>
                        <m:sSub>
                          <m:sSubPr>
                            <m:ctrlPr>
                              <a:rPr lang="en-US" sz="2600" b="1" i="1" smtClean="0">
                                <a:solidFill>
                                  <a:schemeClr val="accent6"/>
                                </a:solidFill>
                                <a:latin typeface="Cambria Math" panose="02040503050406030204" pitchFamily="18" charset="0"/>
                              </a:rPr>
                            </m:ctrlPr>
                          </m:sSubPr>
                          <m:e>
                            <m:r>
                              <a:rPr lang="en-US" sz="2600" b="1" i="1" smtClean="0">
                                <a:solidFill>
                                  <a:schemeClr val="accent6"/>
                                </a:solidFill>
                                <a:latin typeface="Cambria Math" panose="02040503050406030204" pitchFamily="18" charset="0"/>
                              </a:rPr>
                              <m:t>𝜶</m:t>
                            </m:r>
                          </m:e>
                          <m:sub>
                            <m:r>
                              <a:rPr lang="en-US" sz="2600" b="1" i="1" smtClean="0">
                                <a:solidFill>
                                  <a:schemeClr val="accent6"/>
                                </a:solidFill>
                                <a:latin typeface="Cambria Math" panose="02040503050406030204" pitchFamily="18" charset="0"/>
                              </a:rPr>
                              <m:t>𝒕</m:t>
                            </m:r>
                            <m:r>
                              <a:rPr lang="en-US" sz="2600" b="1" i="1" smtClean="0">
                                <a:solidFill>
                                  <a:schemeClr val="accent6"/>
                                </a:solidFill>
                                <a:latin typeface="Cambria Math" panose="02040503050406030204" pitchFamily="18" charset="0"/>
                              </a:rPr>
                              <m:t>−</m:t>
                            </m:r>
                            <m:r>
                              <a:rPr lang="en-US" sz="2600" b="1" i="1" smtClean="0">
                                <a:solidFill>
                                  <a:schemeClr val="accent6"/>
                                </a:solidFill>
                                <a:latin typeface="Cambria Math" panose="02040503050406030204" pitchFamily="18" charset="0"/>
                              </a:rPr>
                              <m:t>𝟏</m:t>
                            </m:r>
                          </m:sub>
                        </m:sSub>
                      </m:e>
                    </m:rad>
                    <m:r>
                      <a:rPr lang="en-US" sz="2600" b="0" i="1" smtClean="0">
                        <a:latin typeface="Cambria Math" panose="02040503050406030204" pitchFamily="18" charset="0"/>
                      </a:rPr>
                      <m:t> </m:t>
                    </m:r>
                    <m:sSub>
                      <m:sSubPr>
                        <m:ctrlPr>
                          <a:rPr lang="en-US" sz="2600" b="1" i="1" smtClean="0">
                            <a:solidFill>
                              <a:schemeClr val="accent6"/>
                            </a:solidFill>
                            <a:latin typeface="Cambria Math" panose="02040503050406030204" pitchFamily="18" charset="0"/>
                          </a:rPr>
                        </m:ctrlPr>
                      </m:sSubPr>
                      <m:e>
                        <m:r>
                          <a:rPr lang="en-US" sz="2600" b="1" i="1" smtClean="0">
                            <a:solidFill>
                              <a:schemeClr val="accent6"/>
                            </a:solidFill>
                            <a:latin typeface="Cambria Math" panose="02040503050406030204" pitchFamily="18" charset="0"/>
                          </a:rPr>
                          <m:t>𝒙</m:t>
                        </m:r>
                      </m:e>
                      <m:sub>
                        <m:r>
                          <a:rPr lang="en-US" sz="2600" b="1" i="1" smtClean="0">
                            <a:solidFill>
                              <a:schemeClr val="accent6"/>
                            </a:solidFill>
                            <a:latin typeface="Cambria Math" panose="02040503050406030204" pitchFamily="18" charset="0"/>
                          </a:rPr>
                          <m:t>𝒕</m:t>
                        </m:r>
                        <m:r>
                          <a:rPr lang="en-US" sz="2600" b="1" i="1" smtClean="0">
                            <a:solidFill>
                              <a:schemeClr val="accent6"/>
                            </a:solidFill>
                            <a:latin typeface="Cambria Math" panose="02040503050406030204" pitchFamily="18" charset="0"/>
                          </a:rPr>
                          <m:t>−</m:t>
                        </m:r>
                        <m:r>
                          <a:rPr lang="en-US" sz="2600" b="1" i="1" smtClean="0">
                            <a:solidFill>
                              <a:schemeClr val="accent6"/>
                            </a:solidFill>
                            <a:latin typeface="Cambria Math" panose="02040503050406030204" pitchFamily="18" charset="0"/>
                          </a:rPr>
                          <m:t>𝟐</m:t>
                        </m:r>
                      </m:sub>
                    </m:sSub>
                    <m:r>
                      <a:rPr lang="en-US" sz="2600" b="0" i="1" smtClean="0">
                        <a:latin typeface="Cambria Math" panose="02040503050406030204" pitchFamily="18" charset="0"/>
                      </a:rPr>
                      <m:t>+</m:t>
                    </m:r>
                    <m:rad>
                      <m:radPr>
                        <m:degHide m:val="on"/>
                        <m:ctrlPr>
                          <a:rPr lang="en-US" sz="2600" i="1" smtClean="0">
                            <a:solidFill>
                              <a:schemeClr val="accent6"/>
                            </a:solidFill>
                            <a:latin typeface="Cambria Math" panose="02040503050406030204" pitchFamily="18" charset="0"/>
                          </a:rPr>
                        </m:ctrlPr>
                      </m:radPr>
                      <m:deg/>
                      <m:e>
                        <m:r>
                          <a:rPr lang="en-US" sz="2600" b="1" i="1">
                            <a:solidFill>
                              <a:schemeClr val="accent6"/>
                            </a:solidFill>
                            <a:latin typeface="Cambria Math" panose="02040503050406030204" pitchFamily="18" charset="0"/>
                          </a:rPr>
                          <m:t>𝟏</m:t>
                        </m:r>
                        <m:r>
                          <a:rPr lang="en-US" sz="2600" i="1">
                            <a:solidFill>
                              <a:schemeClr val="accent6"/>
                            </a:solidFill>
                            <a:latin typeface="Cambria Math" panose="02040503050406030204" pitchFamily="18" charset="0"/>
                          </a:rPr>
                          <m:t>−</m:t>
                        </m:r>
                        <m:sSub>
                          <m:sSubPr>
                            <m:ctrlPr>
                              <a:rPr lang="en-US" sz="2600" i="1" smtClean="0">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𝛼</m:t>
                            </m:r>
                          </m:e>
                          <m:sub>
                            <m:r>
                              <a:rPr lang="en-US" sz="2600" i="1">
                                <a:solidFill>
                                  <a:srgbClr val="7030A0"/>
                                </a:solidFill>
                                <a:latin typeface="Cambria Math" panose="02040503050406030204" pitchFamily="18" charset="0"/>
                              </a:rPr>
                              <m:t>𝑡</m:t>
                            </m:r>
                          </m:sub>
                        </m:sSub>
                        <m:sSub>
                          <m:sSubPr>
                            <m:ctrlPr>
                              <a:rPr lang="en-US" sz="2600" b="1" i="1" smtClean="0">
                                <a:solidFill>
                                  <a:schemeClr val="accent6"/>
                                </a:solidFill>
                                <a:latin typeface="Cambria Math" panose="02040503050406030204" pitchFamily="18" charset="0"/>
                              </a:rPr>
                            </m:ctrlPr>
                          </m:sSubPr>
                          <m:e>
                            <m:r>
                              <a:rPr lang="en-US" sz="2600" b="1" i="1" smtClean="0">
                                <a:solidFill>
                                  <a:schemeClr val="accent6"/>
                                </a:solidFill>
                                <a:latin typeface="Cambria Math" panose="02040503050406030204" pitchFamily="18" charset="0"/>
                              </a:rPr>
                              <m:t>𝜶</m:t>
                            </m:r>
                          </m:e>
                          <m:sub>
                            <m:r>
                              <a:rPr lang="en-US" sz="2600" b="1" i="1" smtClean="0">
                                <a:solidFill>
                                  <a:schemeClr val="accent6"/>
                                </a:solidFill>
                                <a:latin typeface="Cambria Math" panose="02040503050406030204" pitchFamily="18" charset="0"/>
                              </a:rPr>
                              <m:t>𝒕</m:t>
                            </m:r>
                            <m:r>
                              <a:rPr lang="en-US" sz="2600" b="1" i="1" smtClean="0">
                                <a:solidFill>
                                  <a:schemeClr val="accent6"/>
                                </a:solidFill>
                                <a:latin typeface="Cambria Math" panose="02040503050406030204" pitchFamily="18" charset="0"/>
                              </a:rPr>
                              <m:t>−</m:t>
                            </m:r>
                            <m:r>
                              <a:rPr lang="en-US" sz="2600" b="1" i="1" smtClean="0">
                                <a:solidFill>
                                  <a:schemeClr val="accent6"/>
                                </a:solidFill>
                                <a:latin typeface="Cambria Math" panose="02040503050406030204" pitchFamily="18" charset="0"/>
                              </a:rPr>
                              <m:t>𝟏</m:t>
                            </m:r>
                          </m:sub>
                        </m:sSub>
                      </m:e>
                    </m:rad>
                    <m:r>
                      <a:rPr lang="en-US" sz="2600" b="0" i="1" smtClean="0">
                        <a:latin typeface="Cambria Math" panose="02040503050406030204" pitchFamily="18" charset="0"/>
                      </a:rPr>
                      <m:t> </m:t>
                    </m:r>
                    <m:r>
                      <a:rPr lang="en-US" sz="2600" b="0" i="1" smtClean="0">
                        <a:solidFill>
                          <a:srgbClr val="FF0000"/>
                        </a:solidFill>
                        <a:latin typeface="Cambria Math" panose="02040503050406030204" pitchFamily="18" charset="0"/>
                      </a:rPr>
                      <m:t>𝜖</m:t>
                    </m:r>
                    <m:r>
                      <a:rPr lang="en-US" sz="2600" b="0" i="1" smtClean="0">
                        <a:latin typeface="Cambria Math" panose="02040503050406030204" pitchFamily="18" charset="0"/>
                      </a:rPr>
                      <m:t>=</m:t>
                    </m:r>
                  </m:oMath>
                </a14:m>
                <a:r>
                  <a:rPr lang="en-US" sz="2600" b="0" dirty="0"/>
                  <a:t> </a:t>
                </a:r>
              </a:p>
              <a:p>
                <a:pPr marL="2286000" lvl="5" indent="0">
                  <a:buNone/>
                </a:pPr>
                <a14:m>
                  <m:oMath xmlns:m="http://schemas.openxmlformats.org/officeDocument/2006/math">
                    <m:r>
                      <a:rPr lang="en-US" sz="2600" b="0" i="1" smtClean="0">
                        <a:latin typeface="Cambria Math" panose="02040503050406030204" pitchFamily="18" charset="0"/>
                      </a:rPr>
                      <m:t>=…= </m:t>
                    </m:r>
                  </m:oMath>
                </a14:m>
                <a:r>
                  <a:rPr lang="en-US" sz="2600" b="0" dirty="0"/>
                  <a:t> </a:t>
                </a:r>
              </a:p>
              <a:p>
                <a:pPr marL="2286000" lvl="5" indent="0">
                  <a:buNone/>
                </a:pPr>
                <a14:m>
                  <m:oMath xmlns:m="http://schemas.openxmlformats.org/officeDocument/2006/math">
                    <m:rad>
                      <m:radPr>
                        <m:degHide m:val="on"/>
                        <m:ctrlPr>
                          <a:rPr lang="en-US" sz="2600" b="0" i="1" smtClean="0">
                            <a:latin typeface="Cambria Math" panose="02040503050406030204" pitchFamily="18" charset="0"/>
                          </a:rPr>
                        </m:ctrlPr>
                      </m:radPr>
                      <m:deg/>
                      <m:e>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𝛼</m:t>
                                </m:r>
                              </m:e>
                            </m:acc>
                          </m:e>
                          <m:sub>
                            <m:r>
                              <a:rPr lang="en-US" sz="2600" i="1">
                                <a:latin typeface="Cambria Math" panose="02040503050406030204" pitchFamily="18" charset="0"/>
                              </a:rPr>
                              <m:t>𝑡</m:t>
                            </m:r>
                          </m:sub>
                        </m:sSub>
                      </m:e>
                    </m:rad>
                    <m:r>
                      <a:rPr lang="en-US" sz="2600" b="0" i="1" smtClean="0">
                        <a:latin typeface="Cambria Math" panose="02040503050406030204" pitchFamily="18" charset="0"/>
                      </a:rPr>
                      <m:t> </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r>
                      <a:rPr lang="en-US" sz="2600" b="0" i="1" smtClean="0">
                        <a:latin typeface="Cambria Math" panose="02040503050406030204" pitchFamily="18" charset="0"/>
                      </a:rPr>
                      <m:t>+</m:t>
                    </m:r>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1−</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𝛼</m:t>
                                </m:r>
                              </m:e>
                            </m:acc>
                          </m:e>
                          <m:sub>
                            <m:r>
                              <a:rPr lang="en-US" sz="2600" i="1">
                                <a:latin typeface="Cambria Math" panose="02040503050406030204" pitchFamily="18" charset="0"/>
                              </a:rPr>
                              <m:t>𝑡</m:t>
                            </m:r>
                          </m:sub>
                        </m:sSub>
                      </m:e>
                    </m:rad>
                    <m:r>
                      <a:rPr lang="en-US" sz="2600" b="0" i="1" smtClean="0">
                        <a:latin typeface="Cambria Math" panose="02040503050406030204" pitchFamily="18" charset="0"/>
                      </a:rPr>
                      <m:t> </m:t>
                    </m:r>
                    <m:r>
                      <a:rPr lang="en-US" sz="2600" b="0" i="1" smtClean="0">
                        <a:latin typeface="Cambria Math" panose="02040503050406030204" pitchFamily="18" charset="0"/>
                      </a:rPr>
                      <m:t>𝜖</m:t>
                    </m:r>
                  </m:oMath>
                </a14:m>
                <a:r>
                  <a:rPr lang="en-US" sz="2600" dirty="0"/>
                  <a:t> </a:t>
                </a:r>
              </a:p>
            </p:txBody>
          </p:sp>
        </mc:Choice>
        <mc:Fallback xmlns="">
          <p:sp>
            <p:nvSpPr>
              <p:cNvPr id="3" name="Content Placeholder 2">
                <a:extLst>
                  <a:ext uri="{FF2B5EF4-FFF2-40B4-BE49-F238E27FC236}">
                    <a16:creationId xmlns:a16="http://schemas.microsoft.com/office/drawing/2014/main" id="{4292FFDF-623E-34D1-E662-443D385344BA}"/>
                  </a:ext>
                </a:extLst>
              </p:cNvPr>
              <p:cNvSpPr>
                <a:spLocks noGrp="1" noRot="1" noChangeAspect="1" noMove="1" noResize="1" noEditPoints="1" noAdjustHandles="1" noChangeArrowheads="1" noChangeShapeType="1" noTextEdit="1"/>
              </p:cNvSpPr>
              <p:nvPr>
                <p:ph idx="1"/>
              </p:nvPr>
            </p:nvSpPr>
            <p:spPr>
              <a:xfrm>
                <a:off x="838200" y="1825625"/>
                <a:ext cx="10802510" cy="4351338"/>
              </a:xfrm>
              <a:blipFill>
                <a:blip r:embed="rId3"/>
                <a:stretch>
                  <a:fillRect l="-67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ACE76D7-69EC-FFFD-8568-E25919303F8F}"/>
              </a:ext>
            </a:extLst>
          </p:cNvPr>
          <p:cNvSpPr txBox="1"/>
          <p:nvPr/>
        </p:nvSpPr>
        <p:spPr>
          <a:xfrm>
            <a:off x="8410161" y="5306699"/>
            <a:ext cx="2793227"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dirty="0">
                <a:latin typeface="MinionPro-Regular"/>
              </a:rPr>
              <a:t>We can add two Gaussians to obtain a new Gaussian</a:t>
            </a:r>
            <a:endParaRPr lang="en-US" dirty="0"/>
          </a:p>
        </p:txBody>
      </p:sp>
      <p:cxnSp>
        <p:nvCxnSpPr>
          <p:cNvPr id="7" name="Straight Arrow Connector 6">
            <a:extLst>
              <a:ext uri="{FF2B5EF4-FFF2-40B4-BE49-F238E27FC236}">
                <a16:creationId xmlns:a16="http://schemas.microsoft.com/office/drawing/2014/main" id="{CA506495-359E-530D-130B-2A89E39364A8}"/>
              </a:ext>
            </a:extLst>
          </p:cNvPr>
          <p:cNvCxnSpPr>
            <a:cxnSpLocks/>
          </p:cNvCxnSpPr>
          <p:nvPr/>
        </p:nvCxnSpPr>
        <p:spPr>
          <a:xfrm flipH="1" flipV="1">
            <a:off x="7895645" y="4929809"/>
            <a:ext cx="514516" cy="3768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D0817287-C750-8643-0AAE-31E0A9ED6CE6}"/>
              </a:ext>
            </a:extLst>
          </p:cNvPr>
          <p:cNvCxnSpPr>
            <a:cxnSpLocks/>
            <a:stCxn id="5" idx="0"/>
          </p:cNvCxnSpPr>
          <p:nvPr/>
        </p:nvCxnSpPr>
        <p:spPr>
          <a:xfrm flipH="1" flipV="1">
            <a:off x="8660296" y="4552919"/>
            <a:ext cx="1146479" cy="7537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C1DA0A5-296B-B4FB-7683-A947E1569F69}"/>
              </a:ext>
            </a:extLst>
          </p:cNvPr>
          <p:cNvCxnSpPr>
            <a:cxnSpLocks/>
            <a:stCxn id="5" idx="0"/>
          </p:cNvCxnSpPr>
          <p:nvPr/>
        </p:nvCxnSpPr>
        <p:spPr>
          <a:xfrm flipV="1">
            <a:off x="9806775" y="4552919"/>
            <a:ext cx="585580" cy="7537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5765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A426-D6CF-2BB4-D45D-7183D8DE48E2}"/>
              </a:ext>
            </a:extLst>
          </p:cNvPr>
          <p:cNvSpPr>
            <a:spLocks noGrp="1"/>
          </p:cNvSpPr>
          <p:nvPr>
            <p:ph type="title"/>
          </p:nvPr>
        </p:nvSpPr>
        <p:spPr/>
        <p:txBody>
          <a:bodyPr/>
          <a:lstStyle/>
          <a:p>
            <a:r>
              <a:rPr lang="en-US" dirty="0"/>
              <a:t>The Reparameterization Trick</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2CDBCF-ABB2-5FF1-BBF6-956571C2438E}"/>
                  </a:ext>
                </a:extLst>
              </p:cNvPr>
              <p:cNvSpPr>
                <a:spLocks noGrp="1"/>
              </p:cNvSpPr>
              <p:nvPr>
                <p:ph idx="1"/>
              </p:nvPr>
            </p:nvSpPr>
            <p:spPr/>
            <p:txBody>
              <a:bodyPr/>
              <a:lstStyle/>
              <a:p>
                <a:pPr marL="0" indent="0" algn="ctr">
                  <a:buNone/>
                </a:pPr>
                <a14:m>
                  <m:oMath xmlns:m="http://schemas.openxmlformats.org/officeDocument/2006/math">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𝛼</m:t>
                                </m:r>
                              </m:e>
                            </m:acc>
                          </m:e>
                          <m:sub>
                            <m:r>
                              <a:rPr lang="en-US" i="1">
                                <a:latin typeface="Cambria Math" panose="02040503050406030204" pitchFamily="18" charset="0"/>
                              </a:rPr>
                              <m:t>𝑡</m:t>
                            </m:r>
                          </m:sub>
                        </m:sSub>
                      </m:e>
                    </m:ra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𝛼</m:t>
                                </m:r>
                              </m:e>
                            </m:acc>
                          </m:e>
                          <m:sub>
                            <m:r>
                              <a:rPr lang="en-US" i="1">
                                <a:latin typeface="Cambria Math" panose="02040503050406030204" pitchFamily="18" charset="0"/>
                              </a:rPr>
                              <m:t>𝑡</m:t>
                            </m:r>
                          </m:sub>
                        </m:sSub>
                      </m:e>
                    </m:rad>
                    <m:r>
                      <a:rPr lang="en-US" b="0" i="1" smtClean="0">
                        <a:latin typeface="Cambria Math" panose="02040503050406030204" pitchFamily="18" charset="0"/>
                      </a:rPr>
                      <m:t> </m:t>
                    </m:r>
                    <m:r>
                      <a:rPr lang="en-US" b="0" i="1" smtClean="0">
                        <a:latin typeface="Cambria Math" panose="02040503050406030204" pitchFamily="18" charset="0"/>
                      </a:rPr>
                      <m:t>𝜖</m:t>
                    </m:r>
                  </m:oMath>
                </a14:m>
                <a:r>
                  <a:rPr lang="en-US" dirty="0"/>
                  <a:t> </a:t>
                </a:r>
              </a:p>
              <a:p>
                <a:pPr marL="0" indent="0" algn="ctr">
                  <a:buNone/>
                </a:pPr>
                <a:endParaRPr lang="en-US" sz="2400" dirty="0"/>
              </a:p>
              <a:p>
                <a:pPr algn="l"/>
                <a:r>
                  <a:rPr lang="en-US" sz="2200" b="0" i="0" u="none" strike="noStrike" baseline="0" dirty="0"/>
                  <a:t>We can define the </a:t>
                </a:r>
                <a:r>
                  <a:rPr lang="en-US" sz="2200" b="0" i="0" u="none" strike="noStrike" baseline="0" dirty="0">
                    <a:solidFill>
                      <a:srgbClr val="0070C0"/>
                    </a:solidFill>
                  </a:rPr>
                  <a:t>diffusion schedule using the </a:t>
                </a:r>
                <a14:m>
                  <m:oMath xmlns:m="http://schemas.openxmlformats.org/officeDocument/2006/math">
                    <m:sSub>
                      <m:sSubPr>
                        <m:ctrlPr>
                          <a:rPr lang="en-US" sz="2200" b="0" i="1" u="none" strike="noStrike" baseline="0" smtClean="0">
                            <a:solidFill>
                              <a:srgbClr val="0070C0"/>
                            </a:solidFill>
                            <a:latin typeface="Cambria Math" panose="02040503050406030204" pitchFamily="18" charset="0"/>
                          </a:rPr>
                        </m:ctrlPr>
                      </m:sSubPr>
                      <m:e>
                        <m:acc>
                          <m:accPr>
                            <m:chr m:val="̅"/>
                            <m:ctrlPr>
                              <a:rPr lang="en-US" sz="2200" b="0" i="1" u="none" strike="noStrike" baseline="0" smtClean="0">
                                <a:solidFill>
                                  <a:srgbClr val="0070C0"/>
                                </a:solidFill>
                                <a:latin typeface="Cambria Math" panose="02040503050406030204" pitchFamily="18" charset="0"/>
                              </a:rPr>
                            </m:ctrlPr>
                          </m:accPr>
                          <m:e>
                            <m:r>
                              <a:rPr lang="en-US" sz="2200" b="0" i="1" u="none" strike="noStrike" baseline="0" smtClean="0">
                                <a:solidFill>
                                  <a:srgbClr val="0070C0"/>
                                </a:solidFill>
                                <a:latin typeface="Cambria Math" panose="02040503050406030204" pitchFamily="18" charset="0"/>
                              </a:rPr>
                              <m:t>𝛼</m:t>
                            </m:r>
                          </m:e>
                        </m:acc>
                      </m:e>
                      <m:sub>
                        <m:r>
                          <a:rPr lang="en-US" sz="2200" b="0" i="1" u="none" strike="noStrike" baseline="0" smtClean="0">
                            <a:solidFill>
                              <a:srgbClr val="0070C0"/>
                            </a:solidFill>
                            <a:latin typeface="Cambria Math" panose="02040503050406030204" pitchFamily="18" charset="0"/>
                          </a:rPr>
                          <m:t>𝑡</m:t>
                        </m:r>
                      </m:sub>
                    </m:sSub>
                  </m:oMath>
                </a14:m>
                <a:r>
                  <a:rPr lang="en-US" sz="2200" b="0" i="0" u="none" strike="noStrike" baseline="0" dirty="0">
                    <a:solidFill>
                      <a:srgbClr val="0070C0"/>
                    </a:solidFill>
                  </a:rPr>
                  <a:t> values</a:t>
                </a:r>
                <a:r>
                  <a:rPr lang="en-US" sz="2200" b="0" i="0" u="none" strike="noStrike" baseline="0" dirty="0"/>
                  <a:t>, instead of the original </a:t>
                </a:r>
                <a14:m>
                  <m:oMath xmlns:m="http://schemas.openxmlformats.org/officeDocument/2006/math">
                    <m:sSub>
                      <m:sSubPr>
                        <m:ctrlPr>
                          <a:rPr lang="en-US" sz="2200" b="0" i="1" u="none" strike="noStrike" baseline="0" dirty="0" smtClean="0">
                            <a:latin typeface="Cambria Math" panose="02040503050406030204" pitchFamily="18" charset="0"/>
                          </a:rPr>
                        </m:ctrlPr>
                      </m:sSubPr>
                      <m:e>
                        <m:r>
                          <a:rPr lang="en-US" sz="2200" b="0" i="1" u="none" strike="noStrike" baseline="0" dirty="0" smtClean="0">
                            <a:latin typeface="Cambria Math" panose="02040503050406030204" pitchFamily="18" charset="0"/>
                          </a:rPr>
                          <m:t>𝛽</m:t>
                        </m:r>
                      </m:e>
                      <m:sub>
                        <m:r>
                          <a:rPr lang="en-US" sz="2200" b="0" i="1" u="none" strike="noStrike" baseline="0" dirty="0" smtClean="0">
                            <a:latin typeface="Cambria Math" panose="02040503050406030204" pitchFamily="18" charset="0"/>
                          </a:rPr>
                          <m:t>𝑡</m:t>
                        </m:r>
                      </m:sub>
                    </m:sSub>
                  </m:oMath>
                </a14:m>
                <a:r>
                  <a:rPr lang="en-US" sz="2200" b="0" i="1" u="none" strike="noStrike" baseline="0" dirty="0"/>
                  <a:t> </a:t>
                </a:r>
              </a:p>
              <a:p>
                <a:pPr lvl="1">
                  <a:buFont typeface="Wingdings" panose="05000000000000000000" pitchFamily="2" charset="2"/>
                  <a:buChar char="§"/>
                </a:pPr>
                <a14:m>
                  <m:oMath xmlns:m="http://schemas.openxmlformats.org/officeDocument/2006/math">
                    <m:sSub>
                      <m:sSubPr>
                        <m:ctrlPr>
                          <a:rPr lang="en-US" sz="1800" b="0" i="1" u="none" strike="noStrike" baseline="0" smtClean="0">
                            <a:latin typeface="Cambria Math" panose="02040503050406030204" pitchFamily="18" charset="0"/>
                          </a:rPr>
                        </m:ctrlPr>
                      </m:sSubPr>
                      <m:e>
                        <m:acc>
                          <m:accPr>
                            <m:chr m:val="̅"/>
                            <m:ctrlPr>
                              <a:rPr lang="en-US" sz="1800" b="0" i="1" u="none" strike="noStrike" baseline="0" smtClean="0">
                                <a:latin typeface="Cambria Math" panose="02040503050406030204" pitchFamily="18" charset="0"/>
                              </a:rPr>
                            </m:ctrlPr>
                          </m:accPr>
                          <m:e>
                            <m:r>
                              <a:rPr lang="en-US" sz="1800" b="0" i="1" u="none" strike="noStrike" baseline="0" smtClean="0">
                                <a:latin typeface="Cambria Math" panose="02040503050406030204" pitchFamily="18" charset="0"/>
                              </a:rPr>
                              <m:t>𝛼</m:t>
                            </m:r>
                          </m:e>
                        </m:acc>
                      </m:e>
                      <m:sub>
                        <m:r>
                          <a:rPr lang="en-US" sz="1800" b="0" i="1" u="none" strike="noStrike" baseline="0" smtClean="0">
                            <a:latin typeface="Cambria Math" panose="02040503050406030204" pitchFamily="18" charset="0"/>
                          </a:rPr>
                          <m:t>𝑡</m:t>
                        </m:r>
                      </m:sub>
                    </m:sSub>
                    <m:r>
                      <a:rPr lang="en-US" sz="1800" b="0" i="1" u="none" strike="noStrike" baseline="0" smtClean="0">
                        <a:latin typeface="Cambria Math" panose="02040503050406030204" pitchFamily="18" charset="0"/>
                      </a:rPr>
                      <m:t> </m:t>
                    </m:r>
                  </m:oMath>
                </a14:m>
                <a:r>
                  <a:rPr lang="en-US" sz="1800" b="0" i="0" u="none" strike="noStrike" baseline="0" dirty="0"/>
                  <a:t>is the </a:t>
                </a:r>
                <a:r>
                  <a:rPr lang="en-US" sz="1800" b="0" i="0" u="none" strike="noStrike" baseline="0" dirty="0">
                    <a:solidFill>
                      <a:srgbClr val="7030A0"/>
                    </a:solidFill>
                  </a:rPr>
                  <a:t>variance due to the signal </a:t>
                </a:r>
                <a:r>
                  <a:rPr lang="en-US" sz="1800" b="0" i="0" u="none" strike="noStrike" baseline="0" dirty="0"/>
                  <a:t>(the original image, </a:t>
                </a:r>
                <a14:m>
                  <m:oMath xmlns:m="http://schemas.openxmlformats.org/officeDocument/2006/math">
                    <m:sSub>
                      <m:sSubPr>
                        <m:ctrlPr>
                          <a:rPr lang="en-US" sz="1800" b="0" i="1" u="none" strike="noStrike" baseline="0" dirty="0" smtClean="0">
                            <a:latin typeface="Cambria Math" panose="02040503050406030204" pitchFamily="18" charset="0"/>
                          </a:rPr>
                        </m:ctrlPr>
                      </m:sSubPr>
                      <m:e>
                        <m:r>
                          <a:rPr lang="en-US" sz="1800" b="0" i="1" u="none" strike="noStrike" baseline="0" dirty="0" smtClean="0">
                            <a:latin typeface="Cambria Math" panose="02040503050406030204" pitchFamily="18" charset="0"/>
                          </a:rPr>
                          <m:t>𝑥</m:t>
                        </m:r>
                      </m:e>
                      <m:sub>
                        <m:r>
                          <a:rPr lang="en-US" sz="1800" b="0" i="1" u="none" strike="noStrike" baseline="0" dirty="0" smtClean="0">
                            <a:latin typeface="Cambria Math" panose="02040503050406030204" pitchFamily="18" charset="0"/>
                          </a:rPr>
                          <m:t>0</m:t>
                        </m:r>
                      </m:sub>
                    </m:sSub>
                  </m:oMath>
                </a14:m>
                <a:r>
                  <a:rPr lang="en-US" sz="1800" b="0" i="0" u="none" strike="noStrike" baseline="0" dirty="0"/>
                  <a:t>) </a:t>
                </a:r>
              </a:p>
              <a:p>
                <a:pPr lvl="1">
                  <a:buFont typeface="Wingdings" panose="05000000000000000000" pitchFamily="2" charset="2"/>
                  <a:buChar char="§"/>
                </a:pPr>
                <a14:m>
                  <m:oMath xmlns:m="http://schemas.openxmlformats.org/officeDocument/2006/math">
                    <m:r>
                      <a:rPr lang="en-US" sz="1800" b="0" i="1" u="none" strike="noStrike" baseline="0" dirty="0" smtClean="0">
                        <a:latin typeface="Cambria Math" panose="02040503050406030204" pitchFamily="18" charset="0"/>
                      </a:rPr>
                      <m:t>1−</m:t>
                    </m:r>
                    <m:sSub>
                      <m:sSubPr>
                        <m:ctrlPr>
                          <a:rPr lang="en-US" sz="1800" b="0" i="1" u="none" strike="noStrike" baseline="0" dirty="0" smtClean="0">
                            <a:latin typeface="Cambria Math" panose="02040503050406030204" pitchFamily="18" charset="0"/>
                          </a:rPr>
                        </m:ctrlPr>
                      </m:sSubPr>
                      <m:e>
                        <m:acc>
                          <m:accPr>
                            <m:chr m:val="̅"/>
                            <m:ctrlPr>
                              <a:rPr lang="en-US" sz="1800" b="0" i="1" u="none" strike="noStrike" baseline="0" dirty="0" smtClean="0">
                                <a:latin typeface="Cambria Math" panose="02040503050406030204" pitchFamily="18" charset="0"/>
                              </a:rPr>
                            </m:ctrlPr>
                          </m:accPr>
                          <m:e>
                            <m:r>
                              <a:rPr lang="en-US" sz="1800" b="0" i="1" u="none" strike="noStrike" baseline="0" dirty="0" smtClean="0">
                                <a:latin typeface="Cambria Math" panose="02040503050406030204" pitchFamily="18" charset="0"/>
                              </a:rPr>
                              <m:t>𝛼</m:t>
                            </m:r>
                          </m:e>
                        </m:acc>
                      </m:e>
                      <m:sub>
                        <m:r>
                          <a:rPr lang="en-US" sz="1800" b="0" i="1" u="none" strike="noStrike" baseline="0" dirty="0" smtClean="0">
                            <a:latin typeface="Cambria Math" panose="02040503050406030204" pitchFamily="18" charset="0"/>
                          </a:rPr>
                          <m:t>𝑡</m:t>
                        </m:r>
                      </m:sub>
                    </m:sSub>
                    <m:r>
                      <a:rPr lang="en-US" sz="1800" b="0" i="1" u="none" strike="noStrike" baseline="0" dirty="0" smtClean="0">
                        <a:latin typeface="Cambria Math" panose="02040503050406030204" pitchFamily="18" charset="0"/>
                      </a:rPr>
                      <m:t> </m:t>
                    </m:r>
                  </m:oMath>
                </a14:m>
                <a:r>
                  <a:rPr lang="en-US" sz="1800" b="0" i="0" u="none" strike="noStrike" baseline="0" dirty="0"/>
                  <a:t>is the </a:t>
                </a:r>
                <a:r>
                  <a:rPr lang="en-US" sz="1800" b="0" i="0" u="none" strike="noStrike" baseline="0" dirty="0">
                    <a:solidFill>
                      <a:srgbClr val="7030A0"/>
                    </a:solidFill>
                  </a:rPr>
                  <a:t>variance due to the noise </a:t>
                </a:r>
                <a:r>
                  <a:rPr lang="en-US" sz="1800" b="0" i="0" u="none" strike="noStrike" baseline="0" dirty="0"/>
                  <a:t>(</a:t>
                </a:r>
                <a14:m>
                  <m:oMath xmlns:m="http://schemas.openxmlformats.org/officeDocument/2006/math">
                    <m:r>
                      <a:rPr lang="en-US" sz="1800" b="0" i="1" u="none" strike="noStrike" baseline="0" dirty="0" smtClean="0">
                        <a:latin typeface="Cambria Math" panose="02040503050406030204" pitchFamily="18" charset="0"/>
                      </a:rPr>
                      <m:t>𝜖</m:t>
                    </m:r>
                  </m:oMath>
                </a14:m>
                <a:r>
                  <a:rPr lang="en-US" sz="1800" b="0" i="0" u="none" strike="noStrike" baseline="0" dirty="0"/>
                  <a:t>)</a:t>
                </a:r>
              </a:p>
              <a:p>
                <a:pPr marL="457200" lvl="1" indent="0">
                  <a:buNone/>
                </a:pPr>
                <a:r>
                  <a:rPr lang="en-US" sz="1800" dirty="0"/>
                  <a:t>Remember that </a:t>
                </a:r>
                <a14:m>
                  <m:oMath xmlns:m="http://schemas.openxmlformats.org/officeDocument/2006/math">
                    <m:sSub>
                      <m:sSubPr>
                        <m:ctrlPr>
                          <a:rPr lang="en-US" sz="1800" b="0" i="1" u="none" strike="noStrike" baseline="0" dirty="0" smtClean="0">
                            <a:solidFill>
                              <a:schemeClr val="tx1"/>
                            </a:solidFill>
                            <a:latin typeface="Cambria Math" panose="02040503050406030204" pitchFamily="18" charset="0"/>
                          </a:rPr>
                        </m:ctrlPr>
                      </m:sSubPr>
                      <m:e>
                        <m:r>
                          <a:rPr lang="en-US" sz="1800" b="0" i="1" u="none" strike="noStrike" baseline="0" dirty="0" smtClean="0">
                            <a:solidFill>
                              <a:schemeClr val="tx1"/>
                            </a:solidFill>
                            <a:latin typeface="Cambria Math" panose="02040503050406030204" pitchFamily="18" charset="0"/>
                          </a:rPr>
                          <m:t>𝛼</m:t>
                        </m:r>
                      </m:e>
                      <m:sub>
                        <m:r>
                          <a:rPr lang="en-US" sz="1800" b="0" i="1" u="none" strike="noStrike" baseline="0" dirty="0" smtClean="0">
                            <a:solidFill>
                              <a:schemeClr val="tx1"/>
                            </a:solidFill>
                            <a:latin typeface="Cambria Math" panose="02040503050406030204" pitchFamily="18" charset="0"/>
                          </a:rPr>
                          <m:t>𝑡</m:t>
                        </m:r>
                      </m:sub>
                    </m:sSub>
                    <m:r>
                      <a:rPr lang="en-US" sz="1800" b="0" i="1" u="none" strike="noStrike" baseline="0" dirty="0" smtClean="0">
                        <a:solidFill>
                          <a:schemeClr val="tx1"/>
                        </a:solidFill>
                        <a:latin typeface="Cambria Math" panose="02040503050406030204" pitchFamily="18" charset="0"/>
                      </a:rPr>
                      <m:t>=1−</m:t>
                    </m:r>
                    <m:sSub>
                      <m:sSubPr>
                        <m:ctrlPr>
                          <a:rPr lang="en-US" sz="1800" b="0" i="1" u="none" strike="noStrike" baseline="0" dirty="0" smtClean="0">
                            <a:solidFill>
                              <a:schemeClr val="tx1"/>
                            </a:solidFill>
                            <a:latin typeface="Cambria Math" panose="02040503050406030204" pitchFamily="18" charset="0"/>
                          </a:rPr>
                        </m:ctrlPr>
                      </m:sSubPr>
                      <m:e>
                        <m:r>
                          <a:rPr lang="en-US" sz="1800" b="0" i="1" u="none" strike="noStrike" baseline="0" dirty="0" smtClean="0">
                            <a:solidFill>
                              <a:schemeClr val="tx1"/>
                            </a:solidFill>
                            <a:latin typeface="Cambria Math" panose="02040503050406030204" pitchFamily="18" charset="0"/>
                          </a:rPr>
                          <m:t>𝛽</m:t>
                        </m:r>
                      </m:e>
                      <m:sub>
                        <m:r>
                          <a:rPr lang="en-US" sz="1800" b="0" i="1" u="none" strike="noStrike" baseline="0" dirty="0" smtClean="0">
                            <a:solidFill>
                              <a:schemeClr val="tx1"/>
                            </a:solidFill>
                            <a:latin typeface="Cambria Math" panose="02040503050406030204" pitchFamily="18" charset="0"/>
                          </a:rPr>
                          <m:t>𝑡</m:t>
                        </m:r>
                      </m:sub>
                    </m:sSub>
                    <m:r>
                      <a:rPr lang="en-US" sz="1800" b="0" i="1" u="none" strike="noStrike" baseline="0" dirty="0" smtClean="0">
                        <a:solidFill>
                          <a:schemeClr val="tx1"/>
                        </a:solidFill>
                        <a:latin typeface="Cambria Math" panose="02040503050406030204" pitchFamily="18" charset="0"/>
                      </a:rPr>
                      <m:t> </m:t>
                    </m:r>
                  </m:oMath>
                </a14:m>
                <a:endParaRPr lang="en-US" sz="1800" b="0" i="0" u="none" strike="noStrike" baseline="0" dirty="0">
                  <a:solidFill>
                    <a:schemeClr val="tx1"/>
                  </a:solidFill>
                </a:endParaRPr>
              </a:p>
              <a:p>
                <a:pPr algn="l"/>
                <a:endParaRPr lang="en-US" sz="2200" b="0" i="0" u="none" strike="noStrike" baseline="0" dirty="0"/>
              </a:p>
              <a:p>
                <a:pPr algn="l"/>
                <a:r>
                  <a:rPr lang="en-US" sz="2200" b="0" i="0" u="none" strike="noStrike" baseline="0" dirty="0"/>
                  <a:t>The forward diffusion process </a:t>
                </a:r>
                <a14:m>
                  <m:oMath xmlns:m="http://schemas.openxmlformats.org/officeDocument/2006/math">
                    <m:r>
                      <a:rPr lang="en-US" sz="2200" b="0" i="1" u="none" strike="noStrike" baseline="0" dirty="0" smtClean="0">
                        <a:latin typeface="Cambria Math" panose="02040503050406030204" pitchFamily="18" charset="0"/>
                      </a:rPr>
                      <m:t>𝑞</m:t>
                    </m:r>
                  </m:oMath>
                </a14:m>
                <a:r>
                  <a:rPr lang="en-US" sz="2200" b="0" i="1" u="none" strike="noStrike" baseline="0" dirty="0"/>
                  <a:t> </a:t>
                </a:r>
                <a:r>
                  <a:rPr lang="en-US" sz="2200" b="0" i="0" u="none" strike="noStrike" baseline="0" dirty="0"/>
                  <a:t>can therefore also be written as:</a:t>
                </a:r>
              </a:p>
              <a:p>
                <a:pPr algn="l"/>
                <a:endParaRPr lang="en-US" sz="18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𝛼</m:t>
                                  </m:r>
                                </m:e>
                              </m:acc>
                            </m:e>
                            <m:sub>
                              <m:r>
                                <a:rPr lang="en-US" i="1">
                                  <a:latin typeface="Cambria Math" panose="02040503050406030204" pitchFamily="18" charset="0"/>
                                </a:rPr>
                                <m:t>𝑡</m:t>
                              </m:r>
                            </m:sub>
                          </m:sSub>
                        </m:e>
                      </m:ra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0" smtClean="0">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𝛼</m:t>
                                  </m:r>
                                </m:e>
                              </m:acc>
                            </m:e>
                            <m:sub>
                              <m:r>
                                <a:rPr lang="en-US" i="1">
                                  <a:latin typeface="Cambria Math" panose="02040503050406030204" pitchFamily="18" charset="0"/>
                                </a:rPr>
                                <m:t>𝑡</m:t>
                              </m:r>
                            </m:sub>
                          </m:sSub>
                        </m:e>
                      </m:d>
                      <m:r>
                        <m:rPr>
                          <m:sty m:val="p"/>
                        </m:rPr>
                        <a:rPr lang="en-US" b="0" i="0" smtClean="0">
                          <a:latin typeface="Cambria Math" panose="02040503050406030204" pitchFamily="18" charset="0"/>
                        </a:rPr>
                        <m:t>I</m:t>
                      </m:r>
                      <m:r>
                        <a:rPr lang="en-US" b="0" i="0" smtClean="0">
                          <a:latin typeface="Cambria Math" panose="02040503050406030204" pitchFamily="18" charset="0"/>
                          <a:ea typeface="Cambria Math" panose="02040503050406030204" pitchFamily="18" charset="0"/>
                        </a:rPr>
                        <m:t>)</m:t>
                      </m:r>
                    </m:oMath>
                  </m:oMathPara>
                </a14:m>
                <a:endParaRPr lang="en-US" dirty="0"/>
              </a:p>
              <a:p>
                <a:pPr algn="l"/>
                <a:endParaRPr lang="en-US" dirty="0"/>
              </a:p>
            </p:txBody>
          </p:sp>
        </mc:Choice>
        <mc:Fallback xmlns="">
          <p:sp>
            <p:nvSpPr>
              <p:cNvPr id="3" name="Content Placeholder 2">
                <a:extLst>
                  <a:ext uri="{FF2B5EF4-FFF2-40B4-BE49-F238E27FC236}">
                    <a16:creationId xmlns:a16="http://schemas.microsoft.com/office/drawing/2014/main" id="{122CDBCF-ABB2-5FF1-BBF6-956571C2438E}"/>
                  </a:ext>
                </a:extLst>
              </p:cNvPr>
              <p:cNvSpPr>
                <a:spLocks noGrp="1" noRot="1" noChangeAspect="1" noMove="1" noResize="1" noEditPoints="1" noAdjustHandles="1" noChangeArrowheads="1" noChangeShapeType="1" noTextEdit="1"/>
              </p:cNvSpPr>
              <p:nvPr>
                <p:ph idx="1"/>
              </p:nvPr>
            </p:nvSpPr>
            <p:spPr>
              <a:blipFill>
                <a:blip r:embed="rId2"/>
                <a:stretch>
                  <a:fillRect l="-696"/>
                </a:stretch>
              </a:blipFill>
            </p:spPr>
            <p:txBody>
              <a:bodyPr/>
              <a:lstStyle/>
              <a:p>
                <a:r>
                  <a:rPr lang="en-US">
                    <a:noFill/>
                  </a:rPr>
                  <a:t> </a:t>
                </a:r>
              </a:p>
            </p:txBody>
          </p:sp>
        </mc:Fallback>
      </mc:AlternateContent>
    </p:spTree>
    <p:extLst>
      <p:ext uri="{BB962C8B-B14F-4D97-AF65-F5344CB8AC3E}">
        <p14:creationId xmlns:p14="http://schemas.microsoft.com/office/powerpoint/2010/main" val="8789199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18E7-5555-A36D-3574-B3BCF6010496}"/>
              </a:ext>
            </a:extLst>
          </p:cNvPr>
          <p:cNvSpPr>
            <a:spLocks noGrp="1"/>
          </p:cNvSpPr>
          <p:nvPr>
            <p:ph type="title"/>
          </p:nvPr>
        </p:nvSpPr>
        <p:spPr/>
        <p:txBody>
          <a:bodyPr/>
          <a:lstStyle/>
          <a:p>
            <a:r>
              <a:rPr lang="en-US"/>
              <a:t>Diffusion Schedules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EC5A10-C9AF-1160-DD23-1F252E6338E5}"/>
                  </a:ext>
                </a:extLst>
              </p:cNvPr>
              <p:cNvSpPr>
                <a:spLocks noGrp="1"/>
              </p:cNvSpPr>
              <p:nvPr>
                <p:ph idx="1"/>
              </p:nvPr>
            </p:nvSpPr>
            <p:spPr/>
            <p:txBody>
              <a:bodyPr>
                <a:normAutofit/>
              </a:bodyPr>
              <a:lstStyle/>
              <a:p>
                <a:r>
                  <a:rPr lang="en-US"/>
                  <a:t>How the </a:t>
                </a:r>
                <a14:m>
                  <m:oMath xmlns:m="http://schemas.openxmlformats.org/officeDocument/2006/math">
                    <m:sSub>
                      <m:sSubPr>
                        <m:ctrlPr>
                          <a:rPr lang="en-US" b="0" i="1" dirty="0" smtClean="0">
                            <a:solidFill>
                              <a:srgbClr val="7030A0"/>
                            </a:solidFill>
                            <a:latin typeface="Cambria Math" panose="02040503050406030204" pitchFamily="18" charset="0"/>
                          </a:rPr>
                        </m:ctrlPr>
                      </m:sSubPr>
                      <m:e>
                        <m:r>
                          <a:rPr lang="en-US" i="1" dirty="0" smtClean="0">
                            <a:solidFill>
                              <a:srgbClr val="7030A0"/>
                            </a:solidFill>
                            <a:latin typeface="Cambria Math" panose="02040503050406030204" pitchFamily="18" charset="0"/>
                          </a:rPr>
                          <m:t>𝛽</m:t>
                        </m:r>
                      </m:e>
                      <m:sub>
                        <m:r>
                          <a:rPr lang="en-US" i="1" dirty="0" smtClean="0">
                            <a:solidFill>
                              <a:srgbClr val="7030A0"/>
                            </a:solidFill>
                            <a:latin typeface="Cambria Math" panose="02040503050406030204" pitchFamily="18" charset="0"/>
                          </a:rPr>
                          <m:t>𝑡</m:t>
                        </m:r>
                      </m:sub>
                    </m:sSub>
                  </m:oMath>
                </a14:m>
                <a:r>
                  <a:rPr lang="en-US" dirty="0">
                    <a:solidFill>
                      <a:srgbClr val="7030A0"/>
                    </a:solidFill>
                  </a:rPr>
                  <a:t> (or </a:t>
                </a:r>
                <a14:m>
                  <m:oMath xmlns:m="http://schemas.openxmlformats.org/officeDocument/2006/math">
                    <m:sSub>
                      <m:sSubPr>
                        <m:ctrlPr>
                          <a:rPr lang="en-US" i="1">
                            <a:solidFill>
                              <a:srgbClr val="7030A0"/>
                            </a:solidFill>
                            <a:latin typeface="Cambria Math" panose="02040503050406030204" pitchFamily="18" charset="0"/>
                          </a:rPr>
                        </m:ctrlPr>
                      </m:sSub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𝛼</m:t>
                            </m:r>
                          </m:e>
                        </m:acc>
                      </m:e>
                      <m:sub>
                        <m:r>
                          <a:rPr lang="en-US" i="1">
                            <a:solidFill>
                              <a:srgbClr val="7030A0"/>
                            </a:solidFill>
                            <a:latin typeface="Cambria Math" panose="02040503050406030204" pitchFamily="18" charset="0"/>
                          </a:rPr>
                          <m:t>𝑡</m:t>
                        </m:r>
                      </m:sub>
                    </m:sSub>
                  </m:oMath>
                </a14:m>
                <a:r>
                  <a:rPr lang="en-US" dirty="0">
                    <a:solidFill>
                      <a:srgbClr val="7030A0"/>
                    </a:solidFill>
                  </a:rPr>
                  <a:t>) values change with </a:t>
                </a:r>
                <a14:m>
                  <m:oMath xmlns:m="http://schemas.openxmlformats.org/officeDocument/2006/math">
                    <m:r>
                      <a:rPr lang="en-US" i="1" dirty="0" smtClean="0">
                        <a:solidFill>
                          <a:srgbClr val="7030A0"/>
                        </a:solidFill>
                        <a:latin typeface="Cambria Math" panose="02040503050406030204" pitchFamily="18" charset="0"/>
                      </a:rPr>
                      <m:t>𝑡</m:t>
                    </m:r>
                  </m:oMath>
                </a14:m>
                <a:r>
                  <a:rPr lang="en-US" dirty="0">
                    <a:solidFill>
                      <a:srgbClr val="7030A0"/>
                    </a:solidFill>
                  </a:rPr>
                  <a:t> </a:t>
                </a:r>
                <a:r>
                  <a:rPr lang="en-US"/>
                  <a:t>is called the </a:t>
                </a:r>
                <a:r>
                  <a:rPr lang="en-US" b="1" dirty="0"/>
                  <a:t>diffusion schedule</a:t>
                </a:r>
              </a:p>
              <a:p>
                <a:pPr marL="457200" lvl="1" indent="0">
                  <a:buNone/>
                </a:pPr>
                <a:r>
                  <a:rPr lang="en-US" dirty="0"/>
                  <a:t>We are free to choose a different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𝑡</m:t>
                        </m:r>
                      </m:sub>
                    </m:sSub>
                  </m:oMath>
                </a14:m>
                <a:r>
                  <a:rPr lang="en-US" dirty="0"/>
                  <a:t> at each timestep</a:t>
                </a:r>
                <a:endParaRPr lang="en-US" b="1" dirty="0"/>
              </a:p>
              <a:p>
                <a:pPr lvl="1"/>
                <a:endParaRPr lang="en-US" dirty="0"/>
              </a:p>
              <a:p>
                <a:pPr lvl="1"/>
                <a:endParaRPr lang="en-US" dirty="0"/>
              </a:p>
              <a:p>
                <a:r>
                  <a:rPr lang="en-US" dirty="0"/>
                  <a:t>Ex: </a:t>
                </a:r>
                <a:r>
                  <a:rPr lang="en-US"/>
                  <a:t>a </a:t>
                </a:r>
                <a:r>
                  <a:rPr lang="en-US" dirty="0">
                    <a:solidFill>
                      <a:srgbClr val="0070C0"/>
                    </a:solidFill>
                  </a:rPr>
                  <a:t>linear diffusion schedule </a:t>
                </a:r>
                <a:r>
                  <a:rPr lang="en-US"/>
                  <a:t>from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m:t>
                        </m:r>
                      </m:sub>
                    </m:sSub>
                    <m:r>
                      <a:rPr lang="en-US" i="1" dirty="0" smtClean="0">
                        <a:latin typeface="Cambria Math" panose="02040503050406030204" pitchFamily="18" charset="0"/>
                      </a:rPr>
                      <m:t> = 0.0001</m:t>
                    </m:r>
                  </m:oMath>
                </a14:m>
                <a:r>
                  <a:rPr lang="en-US"/>
                  <a:t> to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𝑇</m:t>
                        </m:r>
                      </m:sub>
                    </m:sSub>
                    <m:r>
                      <a:rPr lang="en-US" i="1" dirty="0" smtClean="0">
                        <a:latin typeface="Cambria Math" panose="02040503050406030204" pitchFamily="18" charset="0"/>
                      </a:rPr>
                      <m:t> = 0.02</m:t>
                    </m:r>
                  </m:oMath>
                </a14:m>
                <a:r>
                  <a:rPr lang="en-US"/>
                  <a:t> </a:t>
                </a:r>
                <a:endParaRPr lang="en-US" dirty="0"/>
              </a:p>
              <a:p>
                <a:pPr marL="457200" lvl="1" indent="0">
                  <a:buNone/>
                </a:pPr>
                <a:r>
                  <a:rPr lang="en-US" dirty="0"/>
                  <a:t>Smaller noising steps </a:t>
                </a:r>
                <a:r>
                  <a:rPr lang="en-US"/>
                  <a:t>in the early stages of the noising process</a:t>
                </a:r>
                <a:endParaRPr lang="en-US" dirty="0"/>
              </a:p>
            </p:txBody>
          </p:sp>
        </mc:Choice>
        <mc:Fallback xmlns="">
          <p:sp>
            <p:nvSpPr>
              <p:cNvPr id="3" name="Content Placeholder 2">
                <a:extLst>
                  <a:ext uri="{FF2B5EF4-FFF2-40B4-BE49-F238E27FC236}">
                    <a16:creationId xmlns:a16="http://schemas.microsoft.com/office/drawing/2014/main" id="{72EC5A10-C9AF-1160-DD23-1F252E6338E5}"/>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15667595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18E7-5555-A36D-3574-B3BCF6010496}"/>
              </a:ext>
            </a:extLst>
          </p:cNvPr>
          <p:cNvSpPr>
            <a:spLocks noGrp="1"/>
          </p:cNvSpPr>
          <p:nvPr>
            <p:ph type="title"/>
          </p:nvPr>
        </p:nvSpPr>
        <p:spPr/>
        <p:txBody>
          <a:bodyPr/>
          <a:lstStyle/>
          <a:p>
            <a:r>
              <a:rPr lang="en-US" dirty="0"/>
              <a:t>Diffusion Schedules</a:t>
            </a:r>
          </a:p>
        </p:txBody>
      </p:sp>
      <p:pic>
        <p:nvPicPr>
          <p:cNvPr id="5" name="Picture 4">
            <a:extLst>
              <a:ext uri="{FF2B5EF4-FFF2-40B4-BE49-F238E27FC236}">
                <a16:creationId xmlns:a16="http://schemas.microsoft.com/office/drawing/2014/main" id="{C61E146F-37F1-5A1B-137A-70A7DB00DBD3}"/>
              </a:ext>
            </a:extLst>
          </p:cNvPr>
          <p:cNvPicPr>
            <a:picLocks noChangeAspect="1"/>
          </p:cNvPicPr>
          <p:nvPr/>
        </p:nvPicPr>
        <p:blipFill>
          <a:blip r:embed="rId2"/>
          <a:stretch>
            <a:fillRect/>
          </a:stretch>
        </p:blipFill>
        <p:spPr>
          <a:xfrm>
            <a:off x="4498737" y="1913971"/>
            <a:ext cx="7154273" cy="2600688"/>
          </a:xfrm>
          <a:prstGeom prst="rect">
            <a:avLst/>
          </a:prstGeom>
        </p:spPr>
      </p:pic>
      <p:pic>
        <p:nvPicPr>
          <p:cNvPr id="7" name="Picture 6">
            <a:extLst>
              <a:ext uri="{FF2B5EF4-FFF2-40B4-BE49-F238E27FC236}">
                <a16:creationId xmlns:a16="http://schemas.microsoft.com/office/drawing/2014/main" id="{07C06F1C-AF5B-6F4D-1028-6D1339F6D5B9}"/>
              </a:ext>
            </a:extLst>
          </p:cNvPr>
          <p:cNvPicPr>
            <a:picLocks noChangeAspect="1"/>
          </p:cNvPicPr>
          <p:nvPr/>
        </p:nvPicPr>
        <p:blipFill>
          <a:blip r:embed="rId3"/>
          <a:stretch>
            <a:fillRect/>
          </a:stretch>
        </p:blipFill>
        <p:spPr>
          <a:xfrm>
            <a:off x="4212946" y="4855412"/>
            <a:ext cx="7725853" cy="1409897"/>
          </a:xfrm>
          <a:prstGeom prst="rect">
            <a:avLst/>
          </a:prstGeom>
        </p:spPr>
      </p:pic>
      <p:sp>
        <p:nvSpPr>
          <p:cNvPr id="11" name="TextBox 10">
            <a:extLst>
              <a:ext uri="{FF2B5EF4-FFF2-40B4-BE49-F238E27FC236}">
                <a16:creationId xmlns:a16="http://schemas.microsoft.com/office/drawing/2014/main" id="{5A5DBF99-9A31-F76B-0E88-B3CF0D4D627B}"/>
              </a:ext>
            </a:extLst>
          </p:cNvPr>
          <p:cNvSpPr txBox="1"/>
          <p:nvPr/>
        </p:nvSpPr>
        <p:spPr>
          <a:xfrm>
            <a:off x="526192" y="4980861"/>
            <a:ext cx="3242726"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800" b="0" i="0" u="none" strike="noStrike" baseline="0" dirty="0">
                <a:latin typeface="Aptos (Body)"/>
              </a:rPr>
              <a:t>The diffusion times are </a:t>
            </a:r>
            <a:r>
              <a:rPr lang="en-US" sz="1800" b="0" i="0" u="none" strike="noStrike" baseline="0" dirty="0">
                <a:solidFill>
                  <a:schemeClr val="accent5"/>
                </a:solidFill>
                <a:latin typeface="Aptos (Body)"/>
              </a:rPr>
              <a:t>equally spaced</a:t>
            </a:r>
            <a:r>
              <a:rPr lang="en-US" sz="1800" b="0" i="0" u="none" strike="noStrike" baseline="0" dirty="0">
                <a:latin typeface="Aptos (Body)"/>
              </a:rPr>
              <a:t> steps between 0 and 1</a:t>
            </a:r>
            <a:endParaRPr lang="en-US" dirty="0">
              <a:latin typeface="Aptos (Body)"/>
            </a:endParaRPr>
          </a:p>
        </p:txBody>
      </p:sp>
      <p:cxnSp>
        <p:nvCxnSpPr>
          <p:cNvPr id="13" name="Straight Arrow Connector 12">
            <a:extLst>
              <a:ext uri="{FF2B5EF4-FFF2-40B4-BE49-F238E27FC236}">
                <a16:creationId xmlns:a16="http://schemas.microsoft.com/office/drawing/2014/main" id="{1A440626-2216-F45C-0A69-D5D383E16C99}"/>
              </a:ext>
            </a:extLst>
          </p:cNvPr>
          <p:cNvCxnSpPr>
            <a:cxnSpLocks/>
            <a:stCxn id="11" idx="3"/>
          </p:cNvCxnSpPr>
          <p:nvPr/>
        </p:nvCxnSpPr>
        <p:spPr>
          <a:xfrm flipV="1">
            <a:off x="3768918" y="5304026"/>
            <a:ext cx="444028"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nvGrpSpPr>
          <p:cNvPr id="22" name="Group 21">
            <a:extLst>
              <a:ext uri="{FF2B5EF4-FFF2-40B4-BE49-F238E27FC236}">
                <a16:creationId xmlns:a16="http://schemas.microsoft.com/office/drawing/2014/main" id="{11DD35D2-D4DD-D852-2CCB-A5207E828DDB}"/>
              </a:ext>
            </a:extLst>
          </p:cNvPr>
          <p:cNvGrpSpPr/>
          <p:nvPr/>
        </p:nvGrpSpPr>
        <p:grpSpPr>
          <a:xfrm>
            <a:off x="318528" y="5644780"/>
            <a:ext cx="3959274" cy="1082194"/>
            <a:chOff x="318528" y="5644780"/>
            <a:chExt cx="3959274" cy="1082194"/>
          </a:xfrm>
        </p:grpSpPr>
        <p:sp>
          <p:nvSpPr>
            <p:cNvPr id="17" name="TextBox 16">
              <a:extLst>
                <a:ext uri="{FF2B5EF4-FFF2-40B4-BE49-F238E27FC236}">
                  <a16:creationId xmlns:a16="http://schemas.microsoft.com/office/drawing/2014/main" id="{45176464-DB12-2E07-50BC-68921EE6B082}"/>
                </a:ext>
              </a:extLst>
            </p:cNvPr>
            <p:cNvSpPr txBox="1"/>
            <p:nvPr/>
          </p:nvSpPr>
          <p:spPr>
            <a:xfrm>
              <a:off x="318528" y="5803644"/>
              <a:ext cx="3673956"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dirty="0"/>
                <a:t>The linear diffusion schedule is applied to the diffusion times to produce the noise and signal rates</a:t>
              </a:r>
            </a:p>
          </p:txBody>
        </p:sp>
        <p:cxnSp>
          <p:nvCxnSpPr>
            <p:cNvPr id="19" name="Straight Arrow Connector 18">
              <a:extLst>
                <a:ext uri="{FF2B5EF4-FFF2-40B4-BE49-F238E27FC236}">
                  <a16:creationId xmlns:a16="http://schemas.microsoft.com/office/drawing/2014/main" id="{F5B7CA08-F767-45DE-EC5A-D89BE4995497}"/>
                </a:ext>
              </a:extLst>
            </p:cNvPr>
            <p:cNvCxnSpPr>
              <a:cxnSpLocks/>
            </p:cNvCxnSpPr>
            <p:nvPr/>
          </p:nvCxnSpPr>
          <p:spPr>
            <a:xfrm flipV="1">
              <a:off x="3997331" y="5644780"/>
              <a:ext cx="280471" cy="15886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spTree>
    <p:extLst>
      <p:ext uri="{BB962C8B-B14F-4D97-AF65-F5344CB8AC3E}">
        <p14:creationId xmlns:p14="http://schemas.microsoft.com/office/powerpoint/2010/main" val="34094400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297F-AAEF-E4CB-9808-9CCE8E1E9AE0}"/>
              </a:ext>
            </a:extLst>
          </p:cNvPr>
          <p:cNvSpPr>
            <a:spLocks noGrp="1"/>
          </p:cNvSpPr>
          <p:nvPr>
            <p:ph type="title"/>
          </p:nvPr>
        </p:nvSpPr>
        <p:spPr/>
        <p:txBody>
          <a:bodyPr/>
          <a:lstStyle/>
          <a:p>
            <a:r>
              <a:rPr lang="en-US" dirty="0"/>
              <a:t>Diffusion Schedules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D1087F-E6BE-6F7A-4D0C-A72C25DF08D1}"/>
                  </a:ext>
                </a:extLst>
              </p:cNvPr>
              <p:cNvSpPr>
                <a:spLocks noGrp="1"/>
              </p:cNvSpPr>
              <p:nvPr>
                <p:ph idx="1"/>
              </p:nvPr>
            </p:nvSpPr>
            <p:spPr>
              <a:xfrm>
                <a:off x="838200" y="1825625"/>
                <a:ext cx="10515600" cy="4351338"/>
              </a:xfrm>
            </p:spPr>
            <p:txBody>
              <a:bodyPr>
                <a:normAutofit/>
              </a:bodyPr>
              <a:lstStyle/>
              <a:p>
                <a:r>
                  <a:rPr lang="en-US" dirty="0"/>
                  <a:t>However, a </a:t>
                </a:r>
                <a:r>
                  <a:rPr lang="en-US" b="1" dirty="0"/>
                  <a:t>cosine diffusion schedule </a:t>
                </a:r>
                <a:r>
                  <a:rPr lang="en-US" dirty="0"/>
                  <a:t>outperformed the linear schedule </a:t>
                </a:r>
              </a:p>
              <a:p>
                <a:pPr marL="457200" lvl="1" indent="0">
                  <a:buNone/>
                </a:pPr>
                <a:r>
                  <a:rPr lang="en-US" dirty="0"/>
                  <a:t>A cosine schedule defines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𝛼</m:t>
                            </m:r>
                          </m:e>
                        </m:acc>
                      </m:e>
                      <m:sub>
                        <m:r>
                          <a:rPr lang="en-US" i="1">
                            <a:latin typeface="Cambria Math" panose="02040503050406030204" pitchFamily="18" charset="0"/>
                          </a:rPr>
                          <m:t>𝑡</m:t>
                        </m:r>
                      </m:sub>
                    </m:sSub>
                  </m:oMath>
                </a14:m>
                <a:r>
                  <a:rPr lang="en-US" dirty="0"/>
                  <a:t> as:</a:t>
                </a:r>
              </a:p>
              <a:p>
                <a:endParaRPr lang="en-US" sz="6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1" smtClean="0">
                                  <a:latin typeface="Cambria Math" panose="02040503050406030204" pitchFamily="18" charset="0"/>
                                </a:rPr>
                                <m:t>2</m:t>
                              </m:r>
                            </m:sup>
                          </m:sSup>
                          <m:r>
                            <a:rPr lang="en-US" b="0" i="1" smtClean="0">
                              <a:latin typeface="Cambria Math" panose="02040503050406030204" pitchFamily="18" charset="0"/>
                            </a:rPr>
                            <m:t>(</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𝑇</m:t>
                              </m:r>
                            </m:den>
                          </m:f>
                          <m:r>
                            <a:rPr lang="en-US" i="1">
                              <a:latin typeface="Cambria Math" panose="02040503050406030204" pitchFamily="18" charset="0"/>
                            </a:rPr>
                            <m:t> </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2</m:t>
                              </m:r>
                            </m:den>
                          </m:f>
                          <m:r>
                            <a:rPr lang="en-US" b="0" i="1" smtClean="0">
                              <a:latin typeface="Cambria Math" panose="02040503050406030204" pitchFamily="18" charset="0"/>
                            </a:rPr>
                            <m:t>) </m:t>
                          </m:r>
                        </m:e>
                      </m:func>
                    </m:oMath>
                  </m:oMathPara>
                </a14:m>
                <a:endParaRPr lang="en-US" dirty="0"/>
              </a:p>
              <a:p>
                <a:endParaRPr lang="en-US" sz="600" dirty="0"/>
              </a:p>
              <a:p>
                <a:r>
                  <a:rPr lang="en-US" dirty="0"/>
                  <a:t>Using the trigonometric identity </a:t>
                </a:r>
                <a14:m>
                  <m:oMath xmlns:m="http://schemas.openxmlformats.org/officeDocument/2006/math">
                    <m:sSup>
                      <m:sSupPr>
                        <m:ctrlPr>
                          <a:rPr lang="en-US" b="0" i="1" dirty="0" smtClean="0">
                            <a:solidFill>
                              <a:schemeClr val="accent5"/>
                            </a:solidFill>
                            <a:latin typeface="Cambria Math" panose="02040503050406030204" pitchFamily="18" charset="0"/>
                          </a:rPr>
                        </m:ctrlPr>
                      </m:sSupPr>
                      <m:e>
                        <m:r>
                          <m:rPr>
                            <m:sty m:val="p"/>
                          </m:rPr>
                          <a:rPr lang="en-US" i="0" dirty="0" smtClean="0">
                            <a:solidFill>
                              <a:schemeClr val="accent5"/>
                            </a:solidFill>
                            <a:latin typeface="Cambria Math" panose="02040503050406030204" pitchFamily="18" charset="0"/>
                          </a:rPr>
                          <m:t>cos</m:t>
                        </m:r>
                      </m:e>
                      <m:sup>
                        <m:r>
                          <a:rPr lang="en-US" i="1" dirty="0" smtClean="0">
                            <a:solidFill>
                              <a:schemeClr val="accent5"/>
                            </a:solidFill>
                            <a:latin typeface="Cambria Math" panose="02040503050406030204" pitchFamily="18" charset="0"/>
                          </a:rPr>
                          <m:t>2</m:t>
                        </m:r>
                      </m:sup>
                    </m:sSup>
                    <m:r>
                      <a:rPr lang="en-US" i="1" dirty="0" smtClean="0">
                        <a:solidFill>
                          <a:schemeClr val="accent5"/>
                        </a:solidFill>
                        <a:latin typeface="Cambria Math" panose="02040503050406030204" pitchFamily="18" charset="0"/>
                      </a:rPr>
                      <m:t> </m:t>
                    </m:r>
                    <m:r>
                      <a:rPr lang="en-US" i="1" dirty="0" smtClean="0">
                        <a:solidFill>
                          <a:schemeClr val="accent5"/>
                        </a:solidFill>
                        <a:latin typeface="Cambria Math" panose="02040503050406030204" pitchFamily="18" charset="0"/>
                      </a:rPr>
                      <m:t>𝑥</m:t>
                    </m:r>
                    <m:r>
                      <a:rPr lang="en-US" i="1" dirty="0" smtClean="0">
                        <a:solidFill>
                          <a:schemeClr val="accent5"/>
                        </a:solidFill>
                        <a:latin typeface="Cambria Math" panose="02040503050406030204" pitchFamily="18" charset="0"/>
                      </a:rPr>
                      <m:t> + </m:t>
                    </m:r>
                    <m:sSup>
                      <m:sSupPr>
                        <m:ctrlPr>
                          <a:rPr lang="en-US" b="0" i="1" dirty="0" smtClean="0">
                            <a:solidFill>
                              <a:schemeClr val="accent5"/>
                            </a:solidFill>
                            <a:latin typeface="Cambria Math" panose="02040503050406030204" pitchFamily="18" charset="0"/>
                          </a:rPr>
                        </m:ctrlPr>
                      </m:sSupPr>
                      <m:e>
                        <m:r>
                          <m:rPr>
                            <m:sty m:val="p"/>
                          </m:rPr>
                          <a:rPr lang="en-US" i="0" dirty="0" smtClean="0">
                            <a:solidFill>
                              <a:schemeClr val="accent5"/>
                            </a:solidFill>
                            <a:latin typeface="Cambria Math" panose="02040503050406030204" pitchFamily="18" charset="0"/>
                          </a:rPr>
                          <m:t>sin</m:t>
                        </m:r>
                      </m:e>
                      <m:sup>
                        <m:r>
                          <a:rPr lang="en-US" i="1" dirty="0" smtClean="0">
                            <a:solidFill>
                              <a:schemeClr val="accent5"/>
                            </a:solidFill>
                            <a:latin typeface="Cambria Math" panose="02040503050406030204" pitchFamily="18" charset="0"/>
                          </a:rPr>
                          <m:t>2</m:t>
                        </m:r>
                      </m:sup>
                    </m:sSup>
                    <m:r>
                      <a:rPr lang="en-US" i="1" dirty="0" smtClean="0">
                        <a:solidFill>
                          <a:schemeClr val="accent5"/>
                        </a:solidFill>
                        <a:latin typeface="Cambria Math" panose="02040503050406030204" pitchFamily="18" charset="0"/>
                      </a:rPr>
                      <m:t> </m:t>
                    </m:r>
                    <m:r>
                      <a:rPr lang="en-US" i="1" dirty="0" smtClean="0">
                        <a:solidFill>
                          <a:schemeClr val="accent5"/>
                        </a:solidFill>
                        <a:latin typeface="Cambria Math" panose="02040503050406030204" pitchFamily="18" charset="0"/>
                      </a:rPr>
                      <m:t>𝑥</m:t>
                    </m:r>
                    <m:r>
                      <a:rPr lang="en-US" i="1" dirty="0" smtClean="0">
                        <a:solidFill>
                          <a:schemeClr val="accent5"/>
                        </a:solidFill>
                        <a:latin typeface="Cambria Math" panose="02040503050406030204" pitchFamily="18" charset="0"/>
                      </a:rPr>
                      <m:t> = 1</m:t>
                    </m:r>
                    <m:r>
                      <a:rPr lang="en-US" b="0" i="0" dirty="0" smtClean="0">
                        <a:latin typeface="Cambria Math" panose="02040503050406030204" pitchFamily="18" charset="0"/>
                      </a:rPr>
                      <m:t>, </m:t>
                    </m:r>
                  </m:oMath>
                </a14:m>
                <a:r>
                  <a:rPr lang="en-US" dirty="0"/>
                  <a:t>the </a:t>
                </a:r>
                <a:r>
                  <a:rPr lang="en-US" dirty="0">
                    <a:solidFill>
                      <a:srgbClr val="0070C0"/>
                    </a:solidFill>
                  </a:rPr>
                  <a:t>updated equation becomes</a:t>
                </a:r>
                <a:r>
                  <a:rPr lang="en-US" dirty="0"/>
                  <a:t>:</a:t>
                </a:r>
              </a:p>
              <a:p>
                <a:endParaRPr lang="en-US" sz="6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𝑡</m:t>
                                  </m:r>
                                </m:num>
                                <m:den>
                                  <m:r>
                                    <a:rPr lang="en-US" i="1">
                                      <a:latin typeface="Cambria Math" panose="02040503050406030204" pitchFamily="18" charset="0"/>
                                    </a:rPr>
                                    <m:t>𝑇</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2</m:t>
                                  </m:r>
                                </m:den>
                              </m:f>
                            </m:e>
                          </m:d>
                        </m:e>
                      </m:func>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𝑡</m:t>
                                  </m:r>
                                </m:num>
                                <m:den>
                                  <m:r>
                                    <a:rPr lang="en-US" i="1">
                                      <a:latin typeface="Cambria Math" panose="02040503050406030204" pitchFamily="18" charset="0"/>
                                    </a:rPr>
                                    <m:t>𝑇</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2</m:t>
                                  </m:r>
                                </m:den>
                              </m:f>
                            </m:e>
                          </m:d>
                        </m:e>
                      </m:func>
                      <m:r>
                        <a:rPr lang="en-US" b="0" i="1" smtClean="0">
                          <a:latin typeface="Cambria Math" panose="02040503050406030204" pitchFamily="18" charset="0"/>
                        </a:rPr>
                        <m:t>𝜖</m:t>
                      </m:r>
                    </m:oMath>
                  </m:oMathPara>
                </a14:m>
                <a:endParaRPr lang="en-US" dirty="0"/>
              </a:p>
            </p:txBody>
          </p:sp>
        </mc:Choice>
        <mc:Fallback xmlns="">
          <p:sp>
            <p:nvSpPr>
              <p:cNvPr id="3" name="Content Placeholder 2">
                <a:extLst>
                  <a:ext uri="{FF2B5EF4-FFF2-40B4-BE49-F238E27FC236}">
                    <a16:creationId xmlns:a16="http://schemas.microsoft.com/office/drawing/2014/main" id="{D8D1087F-E6BE-6F7A-4D0C-A72C25DF08D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D1F0CA-67F3-88FD-D8C9-0C7D07AD22A2}"/>
                  </a:ext>
                </a:extLst>
              </p:cNvPr>
              <p:cNvSpPr txBox="1"/>
              <p:nvPr/>
            </p:nvSpPr>
            <p:spPr>
              <a:xfrm>
                <a:off x="8255443" y="2567983"/>
                <a:ext cx="1469003" cy="121340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u="none" strike="noStrike" baseline="0" dirty="0">
                    <a:solidFill>
                      <a:schemeClr val="tx1"/>
                    </a:solidFill>
                  </a:rPr>
                  <a:t>Instead of</a:t>
                </a:r>
              </a:p>
              <a:p>
                <a14:m>
                  <m:oMath xmlns:m="http://schemas.openxmlformats.org/officeDocument/2006/math">
                    <m:sSub>
                      <m:sSubPr>
                        <m:ctrlPr>
                          <a:rPr lang="en-US" i="1"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𝛼</m:t>
                            </m:r>
                          </m:e>
                        </m:acc>
                      </m:e>
                      <m:sub>
                        <m:r>
                          <a:rPr lang="en-US" i="1">
                            <a:solidFill>
                              <a:schemeClr val="tx1"/>
                            </a:solidFill>
                            <a:latin typeface="Cambria Math" panose="02040503050406030204" pitchFamily="18" charset="0"/>
                          </a:rPr>
                          <m:t>𝑡</m:t>
                        </m:r>
                      </m:sub>
                    </m:sSub>
                    <m:r>
                      <a:rPr lang="en-US" i="1">
                        <a:solidFill>
                          <a:schemeClr val="tx1"/>
                        </a:solidFill>
                        <a:latin typeface="Cambria Math" panose="02040503050406030204" pitchFamily="18" charset="0"/>
                      </a:rPr>
                      <m:t>=</m:t>
                    </m:r>
                    <m:nary>
                      <m:naryPr>
                        <m:chr m:val="∏"/>
                        <m:limLoc m:val="subSup"/>
                        <m:ctrlPr>
                          <a:rPr lang="en-US" i="1">
                            <a:solidFill>
                              <a:schemeClr val="tx1"/>
                            </a:solidFill>
                            <a:latin typeface="Cambria Math" panose="02040503050406030204" pitchFamily="18" charset="0"/>
                          </a:rPr>
                        </m:ctrlPr>
                      </m:naryPr>
                      <m:sub>
                        <m:r>
                          <m:rPr>
                            <m:brk m:alnAt="25"/>
                          </m:rP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𝛼</m:t>
                            </m:r>
                          </m:e>
                          <m:sub>
                            <m:r>
                              <a:rPr lang="en-US" i="1">
                                <a:solidFill>
                                  <a:schemeClr val="tx1"/>
                                </a:solidFill>
                                <a:latin typeface="Cambria Math" panose="02040503050406030204" pitchFamily="18" charset="0"/>
                              </a:rPr>
                              <m:t>𝑖</m:t>
                            </m:r>
                          </m:sub>
                        </m:sSub>
                      </m:e>
                    </m:nary>
                  </m:oMath>
                </a14:m>
                <a:r>
                  <a:rPr lang="en-US" b="0" u="none" strike="noStrike" baseline="0" dirty="0">
                    <a:solidFill>
                      <a:schemeClr val="tx1"/>
                    </a:solidFill>
                  </a:rPr>
                  <a:t> where </a:t>
                </a:r>
              </a:p>
              <a:p>
                <a:r>
                  <a:rPr lang="en-US" b="0" u="none" strike="noStrike" baseline="0" dirty="0">
                    <a:solidFill>
                      <a:schemeClr val="tx1"/>
                    </a:solidFill>
                  </a:rPr>
                  <a:t> </a:t>
                </a:r>
                <a14:m>
                  <m:oMath xmlns:m="http://schemas.openxmlformats.org/officeDocument/2006/math">
                    <m:sSub>
                      <m:sSubPr>
                        <m:ctrlPr>
                          <a:rPr lang="en-US" b="0" i="1" u="none" strike="noStrike" baseline="0" dirty="0" smtClean="0">
                            <a:solidFill>
                              <a:schemeClr val="tx1"/>
                            </a:solidFill>
                            <a:latin typeface="Cambria Math" panose="02040503050406030204" pitchFamily="18" charset="0"/>
                          </a:rPr>
                        </m:ctrlPr>
                      </m:sSubPr>
                      <m:e>
                        <m:r>
                          <a:rPr lang="en-US" b="0" i="1" u="none" strike="noStrike" baseline="0" dirty="0" smtClean="0">
                            <a:solidFill>
                              <a:schemeClr val="tx1"/>
                            </a:solidFill>
                            <a:latin typeface="Cambria Math" panose="02040503050406030204" pitchFamily="18" charset="0"/>
                          </a:rPr>
                          <m:t>𝛼</m:t>
                        </m:r>
                      </m:e>
                      <m:sub>
                        <m:r>
                          <a:rPr lang="en-US" b="0" i="1" u="none" strike="noStrike" baseline="0" dirty="0" smtClean="0">
                            <a:solidFill>
                              <a:schemeClr val="tx1"/>
                            </a:solidFill>
                            <a:latin typeface="Cambria Math" panose="02040503050406030204" pitchFamily="18" charset="0"/>
                          </a:rPr>
                          <m:t>𝑡</m:t>
                        </m:r>
                      </m:sub>
                    </m:sSub>
                    <m:r>
                      <a:rPr lang="en-US" b="0" i="1" u="none" strike="noStrike" baseline="0" dirty="0" smtClean="0">
                        <a:solidFill>
                          <a:schemeClr val="tx1"/>
                        </a:solidFill>
                        <a:latin typeface="Cambria Math" panose="02040503050406030204" pitchFamily="18" charset="0"/>
                      </a:rPr>
                      <m:t>=1−</m:t>
                    </m:r>
                    <m:sSub>
                      <m:sSubPr>
                        <m:ctrlPr>
                          <a:rPr lang="en-US" b="0" i="1" u="none" strike="noStrike" baseline="0" dirty="0" smtClean="0">
                            <a:solidFill>
                              <a:schemeClr val="tx1"/>
                            </a:solidFill>
                            <a:latin typeface="Cambria Math" panose="02040503050406030204" pitchFamily="18" charset="0"/>
                          </a:rPr>
                        </m:ctrlPr>
                      </m:sSubPr>
                      <m:e>
                        <m:r>
                          <a:rPr lang="en-US" b="0" i="1" u="none" strike="noStrike" baseline="0" dirty="0" smtClean="0">
                            <a:solidFill>
                              <a:schemeClr val="tx1"/>
                            </a:solidFill>
                            <a:latin typeface="Cambria Math" panose="02040503050406030204" pitchFamily="18" charset="0"/>
                          </a:rPr>
                          <m:t>𝛽</m:t>
                        </m:r>
                      </m:e>
                      <m:sub>
                        <m:r>
                          <a:rPr lang="en-US" b="0" i="1" u="none" strike="noStrike" baseline="0" dirty="0" smtClean="0">
                            <a:solidFill>
                              <a:schemeClr val="tx1"/>
                            </a:solidFill>
                            <a:latin typeface="Cambria Math" panose="02040503050406030204" pitchFamily="18" charset="0"/>
                          </a:rPr>
                          <m:t>𝑡</m:t>
                        </m:r>
                      </m:sub>
                    </m:sSub>
                    <m:r>
                      <a:rPr lang="en-US" b="0" i="1" u="none" strike="noStrike" baseline="0" dirty="0" smtClean="0">
                        <a:solidFill>
                          <a:schemeClr val="tx1"/>
                        </a:solidFill>
                        <a:latin typeface="Cambria Math" panose="02040503050406030204" pitchFamily="18" charset="0"/>
                      </a:rPr>
                      <m:t> </m:t>
                    </m:r>
                  </m:oMath>
                </a14:m>
                <a:endParaRPr lang="en-US" b="0" i="0" u="none" strike="noStrike" baseline="0" dirty="0">
                  <a:solidFill>
                    <a:schemeClr val="tx1"/>
                  </a:solidFill>
                </a:endParaRPr>
              </a:p>
            </p:txBody>
          </p:sp>
        </mc:Choice>
        <mc:Fallback xmlns="">
          <p:sp>
            <p:nvSpPr>
              <p:cNvPr id="6" name="TextBox 5">
                <a:extLst>
                  <a:ext uri="{FF2B5EF4-FFF2-40B4-BE49-F238E27FC236}">
                    <a16:creationId xmlns:a16="http://schemas.microsoft.com/office/drawing/2014/main" id="{0FD1F0CA-67F3-88FD-D8C9-0C7D07AD22A2}"/>
                  </a:ext>
                </a:extLst>
              </p:cNvPr>
              <p:cNvSpPr txBox="1">
                <a:spLocks noRot="1" noChangeAspect="1" noMove="1" noResize="1" noEditPoints="1" noAdjustHandles="1" noChangeArrowheads="1" noChangeShapeType="1" noTextEdit="1"/>
              </p:cNvSpPr>
              <p:nvPr/>
            </p:nvSpPr>
            <p:spPr>
              <a:xfrm>
                <a:off x="8255443" y="2567983"/>
                <a:ext cx="1469003" cy="1213409"/>
              </a:xfrm>
              <a:prstGeom prst="rect">
                <a:avLst/>
              </a:prstGeom>
              <a:blipFill>
                <a:blip r:embed="rId4"/>
                <a:stretch>
                  <a:fillRect l="-2869" t="-12376" r="-15164" b="-9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85F8F4-003D-E07B-CE0F-9436C05170C6}"/>
                  </a:ext>
                </a:extLst>
              </p:cNvPr>
              <p:cNvSpPr txBox="1"/>
              <p:nvPr/>
            </p:nvSpPr>
            <p:spPr>
              <a:xfrm>
                <a:off x="9352722" y="4936360"/>
                <a:ext cx="2200523" cy="70916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indent="0" algn="ctr">
                  <a:buNone/>
                </a:pPr>
                <a:r>
                  <a:rPr lang="en-US" b="0" dirty="0"/>
                  <a:t>Instead of</a:t>
                </a:r>
              </a:p>
              <a:p>
                <a:pPr marL="0" indent="0" algn="ctr">
                  <a:buNone/>
                </a:pPr>
                <a14:m>
                  <m:oMath xmlns:m="http://schemas.openxmlformats.org/officeDocument/2006/math">
                    <m:rad>
                      <m:radPr>
                        <m:degHide m:val="on"/>
                        <m:ctrlPr>
                          <a:rPr lang="en-US" b="0" i="1" smtClean="0">
                            <a:latin typeface="Cambria Math" panose="02040503050406030204" pitchFamily="18" charset="0"/>
                          </a:rPr>
                        </m:ctrlPr>
                      </m:radPr>
                      <m:deg/>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𝛼</m:t>
                                </m:r>
                              </m:e>
                            </m:acc>
                          </m:e>
                          <m:sub>
                            <m:r>
                              <a:rPr lang="en-US" i="1">
                                <a:latin typeface="Cambria Math" panose="02040503050406030204" pitchFamily="18" charset="0"/>
                              </a:rPr>
                              <m:t>𝑡</m:t>
                            </m:r>
                          </m:sub>
                        </m:sSub>
                      </m:e>
                    </m:ra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𝛼</m:t>
                                </m:r>
                              </m:e>
                            </m:acc>
                          </m:e>
                          <m:sub>
                            <m:r>
                              <a:rPr lang="en-US" i="1">
                                <a:latin typeface="Cambria Math" panose="02040503050406030204" pitchFamily="18" charset="0"/>
                              </a:rPr>
                              <m:t>𝑡</m:t>
                            </m:r>
                          </m:sub>
                        </m:sSub>
                      </m:e>
                    </m:rad>
                    <m:r>
                      <a:rPr lang="en-US" b="0" i="1" smtClean="0">
                        <a:latin typeface="Cambria Math" panose="02040503050406030204" pitchFamily="18" charset="0"/>
                      </a:rPr>
                      <m:t> </m:t>
                    </m:r>
                    <m:r>
                      <a:rPr lang="en-US" b="0" i="1" smtClean="0">
                        <a:latin typeface="Cambria Math" panose="02040503050406030204" pitchFamily="18" charset="0"/>
                      </a:rPr>
                      <m:t>𝜖</m:t>
                    </m:r>
                  </m:oMath>
                </a14:m>
                <a:r>
                  <a:rPr lang="en-US" dirty="0"/>
                  <a:t> </a:t>
                </a:r>
              </a:p>
            </p:txBody>
          </p:sp>
        </mc:Choice>
        <mc:Fallback xmlns="">
          <p:sp>
            <p:nvSpPr>
              <p:cNvPr id="9" name="TextBox 8">
                <a:extLst>
                  <a:ext uri="{FF2B5EF4-FFF2-40B4-BE49-F238E27FC236}">
                    <a16:creationId xmlns:a16="http://schemas.microsoft.com/office/drawing/2014/main" id="{9585F8F4-003D-E07B-CE0F-9436C05170C6}"/>
                  </a:ext>
                </a:extLst>
              </p:cNvPr>
              <p:cNvSpPr txBox="1">
                <a:spLocks noRot="1" noChangeAspect="1" noMove="1" noResize="1" noEditPoints="1" noAdjustHandles="1" noChangeArrowheads="1" noChangeShapeType="1" noTextEdit="1"/>
              </p:cNvSpPr>
              <p:nvPr/>
            </p:nvSpPr>
            <p:spPr>
              <a:xfrm>
                <a:off x="9352722" y="4936360"/>
                <a:ext cx="2200523" cy="709168"/>
              </a:xfrm>
              <a:prstGeom prst="rect">
                <a:avLst/>
              </a:prstGeom>
              <a:blipFill>
                <a:blip r:embed="rId5"/>
                <a:stretch>
                  <a:fillRect t="-336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AC01B3E-3BD2-16BC-550F-011273EEBC72}"/>
              </a:ext>
            </a:extLst>
          </p:cNvPr>
          <p:cNvPicPr>
            <a:picLocks noChangeAspect="1"/>
          </p:cNvPicPr>
          <p:nvPr/>
        </p:nvPicPr>
        <p:blipFill>
          <a:blip r:embed="rId6"/>
          <a:stretch>
            <a:fillRect/>
          </a:stretch>
        </p:blipFill>
        <p:spPr>
          <a:xfrm>
            <a:off x="9023272" y="130903"/>
            <a:ext cx="2529973" cy="1628488"/>
          </a:xfrm>
          <a:prstGeom prst="rect">
            <a:avLst/>
          </a:prstGeom>
          <a:ln>
            <a:solidFill>
              <a:schemeClr val="tx1"/>
            </a:solidFill>
          </a:ln>
        </p:spPr>
      </p:pic>
    </p:spTree>
    <p:extLst>
      <p:ext uri="{BB962C8B-B14F-4D97-AF65-F5344CB8AC3E}">
        <p14:creationId xmlns:p14="http://schemas.microsoft.com/office/powerpoint/2010/main" val="14249496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9D50-F325-8242-4197-5F368AF65C10}"/>
              </a:ext>
            </a:extLst>
          </p:cNvPr>
          <p:cNvSpPr>
            <a:spLocks noGrp="1"/>
          </p:cNvSpPr>
          <p:nvPr>
            <p:ph type="title"/>
          </p:nvPr>
        </p:nvSpPr>
        <p:spPr/>
        <p:txBody>
          <a:bodyPr/>
          <a:lstStyle/>
          <a:p>
            <a:r>
              <a:rPr lang="en-US" dirty="0"/>
              <a:t>Diffusion Schedules</a:t>
            </a:r>
            <a:endParaRPr lang="en-US"/>
          </a:p>
        </p:txBody>
      </p:sp>
      <p:pic>
        <p:nvPicPr>
          <p:cNvPr id="5" name="Content Placeholder 4">
            <a:extLst>
              <a:ext uri="{FF2B5EF4-FFF2-40B4-BE49-F238E27FC236}">
                <a16:creationId xmlns:a16="http://schemas.microsoft.com/office/drawing/2014/main" id="{9ACB1F6A-B4E3-11FD-FE49-6028A73314BC}"/>
              </a:ext>
            </a:extLst>
          </p:cNvPr>
          <p:cNvPicPr>
            <a:picLocks noGrp="1" noChangeAspect="1"/>
          </p:cNvPicPr>
          <p:nvPr>
            <p:ph idx="1"/>
          </p:nvPr>
        </p:nvPicPr>
        <p:blipFill>
          <a:blip r:embed="rId3"/>
          <a:stretch>
            <a:fillRect/>
          </a:stretch>
        </p:blipFill>
        <p:spPr>
          <a:xfrm>
            <a:off x="4614501" y="1940632"/>
            <a:ext cx="6373114" cy="1238423"/>
          </a:xfrm>
        </p:spPr>
      </p:pic>
      <p:pic>
        <p:nvPicPr>
          <p:cNvPr id="7" name="Picture 6">
            <a:extLst>
              <a:ext uri="{FF2B5EF4-FFF2-40B4-BE49-F238E27FC236}">
                <a16:creationId xmlns:a16="http://schemas.microsoft.com/office/drawing/2014/main" id="{4B578CEB-0CB6-A3B8-224D-5295A3DC267E}"/>
              </a:ext>
            </a:extLst>
          </p:cNvPr>
          <p:cNvPicPr>
            <a:picLocks noChangeAspect="1"/>
          </p:cNvPicPr>
          <p:nvPr/>
        </p:nvPicPr>
        <p:blipFill>
          <a:blip r:embed="rId4"/>
          <a:stretch>
            <a:fillRect/>
          </a:stretch>
        </p:blipFill>
        <p:spPr>
          <a:xfrm>
            <a:off x="3265837" y="3429000"/>
            <a:ext cx="8869013" cy="3343742"/>
          </a:xfrm>
          <a:prstGeom prst="rect">
            <a:avLst/>
          </a:prstGeom>
        </p:spPr>
      </p:pic>
      <p:sp>
        <p:nvSpPr>
          <p:cNvPr id="13" name="TextBox 12">
            <a:extLst>
              <a:ext uri="{FF2B5EF4-FFF2-40B4-BE49-F238E27FC236}">
                <a16:creationId xmlns:a16="http://schemas.microsoft.com/office/drawing/2014/main" id="{188B3EFC-6057-DAE5-066C-27B2D16198DC}"/>
              </a:ext>
            </a:extLst>
          </p:cNvPr>
          <p:cNvSpPr txBox="1"/>
          <p:nvPr/>
        </p:nvSpPr>
        <p:spPr>
          <a:xfrm>
            <a:off x="502921" y="1791881"/>
            <a:ext cx="3607903"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The pure cosine diffusion schedule (</a:t>
            </a:r>
            <a:r>
              <a:rPr lang="en-US" dirty="0">
                <a:solidFill>
                  <a:srgbClr val="C00000"/>
                </a:solidFill>
              </a:rPr>
              <a:t>without offset or rescaling</a:t>
            </a:r>
            <a:r>
              <a:rPr lang="en-US" dirty="0"/>
              <a:t>)</a:t>
            </a:r>
          </a:p>
        </p:txBody>
      </p:sp>
      <p:cxnSp>
        <p:nvCxnSpPr>
          <p:cNvPr id="15" name="Straight Arrow Connector 14">
            <a:extLst>
              <a:ext uri="{FF2B5EF4-FFF2-40B4-BE49-F238E27FC236}">
                <a16:creationId xmlns:a16="http://schemas.microsoft.com/office/drawing/2014/main" id="{AA35753F-3888-CDFF-A2B4-1494511AF3F3}"/>
              </a:ext>
            </a:extLst>
          </p:cNvPr>
          <p:cNvCxnSpPr>
            <a:cxnSpLocks/>
            <a:stCxn id="13" idx="3"/>
          </p:cNvCxnSpPr>
          <p:nvPr/>
        </p:nvCxnSpPr>
        <p:spPr>
          <a:xfrm>
            <a:off x="4110824" y="2115047"/>
            <a:ext cx="48503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nvGrpSpPr>
          <p:cNvPr id="27" name="Group 26">
            <a:extLst>
              <a:ext uri="{FF2B5EF4-FFF2-40B4-BE49-F238E27FC236}">
                <a16:creationId xmlns:a16="http://schemas.microsoft.com/office/drawing/2014/main" id="{9C03E5CE-AAF5-C407-5939-A61A17F0EC31}"/>
              </a:ext>
            </a:extLst>
          </p:cNvPr>
          <p:cNvGrpSpPr/>
          <p:nvPr/>
        </p:nvGrpSpPr>
        <p:grpSpPr>
          <a:xfrm>
            <a:off x="65101" y="3616374"/>
            <a:ext cx="3208687" cy="2031325"/>
            <a:chOff x="57150" y="3568668"/>
            <a:chExt cx="3208687" cy="2031325"/>
          </a:xfrm>
        </p:grpSpPr>
        <p:sp>
          <p:nvSpPr>
            <p:cNvPr id="23" name="TextBox 22">
              <a:extLst>
                <a:ext uri="{FF2B5EF4-FFF2-40B4-BE49-F238E27FC236}">
                  <a16:creationId xmlns:a16="http://schemas.microsoft.com/office/drawing/2014/main" id="{5464755F-4E82-2791-0DF4-3AC9E0CCB599}"/>
                </a:ext>
              </a:extLst>
            </p:cNvPr>
            <p:cNvSpPr txBox="1"/>
            <p:nvPr/>
          </p:nvSpPr>
          <p:spPr>
            <a:xfrm>
              <a:off x="57150" y="3568668"/>
              <a:ext cx="2804820"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dirty="0"/>
                <a:t>The </a:t>
              </a:r>
              <a:r>
                <a:rPr lang="en-US" dirty="0">
                  <a:solidFill>
                    <a:schemeClr val="accent6"/>
                  </a:solidFill>
                </a:rPr>
                <a:t>offset cosine diffusion schedule </a:t>
              </a:r>
              <a:r>
                <a:rPr lang="en-US" dirty="0"/>
                <a:t>that we will be using, which adjusts the schedule to </a:t>
              </a:r>
              <a:r>
                <a:rPr lang="en-US" dirty="0">
                  <a:solidFill>
                    <a:srgbClr val="0070C0"/>
                  </a:solidFill>
                </a:rPr>
                <a:t>ensure the noising steps are </a:t>
              </a:r>
              <a:r>
                <a:rPr lang="en-US" b="1" dirty="0">
                  <a:solidFill>
                    <a:srgbClr val="0070C0"/>
                  </a:solidFill>
                </a:rPr>
                <a:t>not too small</a:t>
              </a:r>
              <a:r>
                <a:rPr lang="en-US" dirty="0">
                  <a:solidFill>
                    <a:srgbClr val="0070C0"/>
                  </a:solidFill>
                </a:rPr>
                <a:t> at the start </a:t>
              </a:r>
              <a:r>
                <a:rPr lang="en-US" dirty="0"/>
                <a:t>of the noising process</a:t>
              </a:r>
            </a:p>
          </p:txBody>
        </p:sp>
        <p:cxnSp>
          <p:nvCxnSpPr>
            <p:cNvPr id="24" name="Straight Arrow Connector 23">
              <a:extLst>
                <a:ext uri="{FF2B5EF4-FFF2-40B4-BE49-F238E27FC236}">
                  <a16:creationId xmlns:a16="http://schemas.microsoft.com/office/drawing/2014/main" id="{2ACBF277-EA60-8088-77F7-24A3C6140BCA}"/>
                </a:ext>
              </a:extLst>
            </p:cNvPr>
            <p:cNvCxnSpPr>
              <a:cxnSpLocks/>
            </p:cNvCxnSpPr>
            <p:nvPr/>
          </p:nvCxnSpPr>
          <p:spPr>
            <a:xfrm>
              <a:off x="2861970" y="3568668"/>
              <a:ext cx="40386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spTree>
    <p:extLst>
      <p:ext uri="{BB962C8B-B14F-4D97-AF65-F5344CB8AC3E}">
        <p14:creationId xmlns:p14="http://schemas.microsoft.com/office/powerpoint/2010/main" val="6937307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893F-C04D-510C-EB07-BAE677D5FBF4}"/>
              </a:ext>
            </a:extLst>
          </p:cNvPr>
          <p:cNvSpPr>
            <a:spLocks noGrp="1"/>
          </p:cNvSpPr>
          <p:nvPr>
            <p:ph type="title"/>
          </p:nvPr>
        </p:nvSpPr>
        <p:spPr/>
        <p:txBody>
          <a:bodyPr/>
          <a:lstStyle/>
          <a:p>
            <a:r>
              <a:rPr lang="en-US" dirty="0"/>
              <a:t>Diffusion Schedules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2EB0B-95BB-C078-9C53-C9000C9BA6FE}"/>
                  </a:ext>
                </a:extLst>
              </p:cNvPr>
              <p:cNvSpPr>
                <a:spLocks noGrp="1"/>
              </p:cNvSpPr>
              <p:nvPr>
                <p:ph idx="1"/>
              </p:nvPr>
            </p:nvSpPr>
            <p:spPr/>
            <p:txBody>
              <a:bodyPr/>
              <a:lstStyle/>
              <a:p>
                <a:pPr algn="just"/>
                <a:r>
                  <a:rPr lang="en-US" sz="2200" dirty="0"/>
                  <a:t>We can compute the </a:t>
                </a:r>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𝛼</m:t>
                            </m:r>
                          </m:e>
                        </m:acc>
                      </m:e>
                      <m:sub>
                        <m:r>
                          <a:rPr lang="en-US" sz="2200" i="1">
                            <a:latin typeface="Cambria Math" panose="02040503050406030204" pitchFamily="18" charset="0"/>
                          </a:rPr>
                          <m:t>𝑡</m:t>
                        </m:r>
                      </m:sub>
                    </m:sSub>
                    <m:r>
                      <a:rPr lang="en-US" sz="2200" i="1">
                        <a:latin typeface="Cambria Math" panose="02040503050406030204" pitchFamily="18" charset="0"/>
                      </a:rPr>
                      <m:t> </m:t>
                    </m:r>
                  </m:oMath>
                </a14:m>
                <a:r>
                  <a:rPr lang="en-US" sz="2200" dirty="0"/>
                  <a:t>values for each </a:t>
                </a:r>
                <a14:m>
                  <m:oMath xmlns:m="http://schemas.openxmlformats.org/officeDocument/2006/math">
                    <m:r>
                      <a:rPr lang="en-US" sz="2200" i="1" dirty="0" smtClean="0">
                        <a:latin typeface="Cambria Math" panose="02040503050406030204" pitchFamily="18" charset="0"/>
                      </a:rPr>
                      <m:t>𝑡</m:t>
                    </m:r>
                  </m:oMath>
                </a14:m>
                <a:r>
                  <a:rPr lang="en-US" sz="2200" dirty="0"/>
                  <a:t> to show </a:t>
                </a:r>
                <a:r>
                  <a:rPr lang="en-US" sz="2200" dirty="0">
                    <a:solidFill>
                      <a:srgbClr val="0070C0"/>
                    </a:solidFill>
                  </a:rPr>
                  <a:t>how much </a:t>
                </a:r>
                <a:r>
                  <a:rPr lang="en-US" sz="2200" b="1" dirty="0">
                    <a:solidFill>
                      <a:srgbClr val="0070C0"/>
                    </a:solidFill>
                  </a:rPr>
                  <a:t>signal</a:t>
                </a:r>
                <a:r>
                  <a:rPr lang="en-US" sz="2200" dirty="0">
                    <a:solidFill>
                      <a:srgbClr val="0070C0"/>
                    </a:solidFill>
                  </a:rPr>
                  <a:t> </a:t>
                </a:r>
                <a14:m>
                  <m:oMath xmlns:m="http://schemas.openxmlformats.org/officeDocument/2006/math">
                    <m:d>
                      <m:dPr>
                        <m:ctrlPr>
                          <a:rPr lang="en-US" sz="2200" i="1" dirty="0" smtClean="0">
                            <a:solidFill>
                              <a:srgbClr val="0070C0"/>
                            </a:solidFill>
                            <a:latin typeface="Cambria Math" panose="02040503050406030204" pitchFamily="18" charset="0"/>
                          </a:rPr>
                        </m:ctrlPr>
                      </m:dPr>
                      <m:e>
                        <m:sSub>
                          <m:sSubPr>
                            <m:ctrlPr>
                              <a:rPr lang="en-US" sz="2200" i="1" smtClean="0">
                                <a:solidFill>
                                  <a:srgbClr val="0070C0"/>
                                </a:solidFill>
                                <a:latin typeface="Cambria Math" panose="02040503050406030204" pitchFamily="18" charset="0"/>
                              </a:rPr>
                            </m:ctrlPr>
                          </m:sSubPr>
                          <m:e>
                            <m:acc>
                              <m:accPr>
                                <m:chr m:val="̅"/>
                                <m:ctrlPr>
                                  <a:rPr lang="en-US" sz="2200" i="1">
                                    <a:solidFill>
                                      <a:srgbClr val="0070C0"/>
                                    </a:solidFill>
                                    <a:latin typeface="Cambria Math" panose="02040503050406030204" pitchFamily="18" charset="0"/>
                                  </a:rPr>
                                </m:ctrlPr>
                              </m:accPr>
                              <m:e>
                                <m:r>
                                  <a:rPr lang="en-US" sz="2200" i="1">
                                    <a:solidFill>
                                      <a:srgbClr val="0070C0"/>
                                    </a:solidFill>
                                    <a:latin typeface="Cambria Math" panose="02040503050406030204" pitchFamily="18" charset="0"/>
                                  </a:rPr>
                                  <m:t>𝛼</m:t>
                                </m:r>
                              </m:e>
                            </m:acc>
                          </m:e>
                          <m:sub>
                            <m:r>
                              <a:rPr lang="en-US" sz="2200" i="1">
                                <a:solidFill>
                                  <a:srgbClr val="0070C0"/>
                                </a:solidFill>
                                <a:latin typeface="Cambria Math" panose="02040503050406030204" pitchFamily="18" charset="0"/>
                              </a:rPr>
                              <m:t>𝑡</m:t>
                            </m:r>
                          </m:sub>
                        </m:sSub>
                      </m:e>
                    </m:d>
                  </m:oMath>
                </a14:m>
                <a:r>
                  <a:rPr lang="en-US" sz="2200" dirty="0">
                    <a:solidFill>
                      <a:srgbClr val="0070C0"/>
                    </a:solidFill>
                  </a:rPr>
                  <a:t> and </a:t>
                </a:r>
                <a:r>
                  <a:rPr lang="en-US" sz="2200" b="1" dirty="0">
                    <a:solidFill>
                      <a:srgbClr val="0070C0"/>
                    </a:solidFill>
                  </a:rPr>
                  <a:t>noise</a:t>
                </a:r>
                <a:r>
                  <a:rPr lang="en-US" sz="2200" dirty="0">
                    <a:solidFill>
                      <a:srgbClr val="0070C0"/>
                    </a:solidFill>
                  </a:rPr>
                  <a:t> </a:t>
                </a:r>
                <a14:m>
                  <m:oMath xmlns:m="http://schemas.openxmlformats.org/officeDocument/2006/math">
                    <m:r>
                      <a:rPr lang="en-US" sz="2200" i="1" dirty="0" smtClean="0">
                        <a:solidFill>
                          <a:srgbClr val="0070C0"/>
                        </a:solidFill>
                        <a:latin typeface="Cambria Math" panose="02040503050406030204" pitchFamily="18" charset="0"/>
                      </a:rPr>
                      <m:t>(1−</m:t>
                    </m:r>
                    <m:sSub>
                      <m:sSubPr>
                        <m:ctrlPr>
                          <a:rPr lang="en-US" sz="2200" i="1">
                            <a:solidFill>
                              <a:srgbClr val="0070C0"/>
                            </a:solidFill>
                            <a:latin typeface="Cambria Math" panose="02040503050406030204" pitchFamily="18" charset="0"/>
                          </a:rPr>
                        </m:ctrlPr>
                      </m:sSubPr>
                      <m:e>
                        <m:acc>
                          <m:accPr>
                            <m:chr m:val="̅"/>
                            <m:ctrlPr>
                              <a:rPr lang="en-US" sz="2200" i="1">
                                <a:solidFill>
                                  <a:srgbClr val="0070C0"/>
                                </a:solidFill>
                                <a:latin typeface="Cambria Math" panose="02040503050406030204" pitchFamily="18" charset="0"/>
                              </a:rPr>
                            </m:ctrlPr>
                          </m:accPr>
                          <m:e>
                            <m:r>
                              <a:rPr lang="en-US" sz="2200" i="1">
                                <a:solidFill>
                                  <a:srgbClr val="0070C0"/>
                                </a:solidFill>
                                <a:latin typeface="Cambria Math" panose="02040503050406030204" pitchFamily="18" charset="0"/>
                              </a:rPr>
                              <m:t>𝛼</m:t>
                            </m:r>
                          </m:e>
                        </m:acc>
                      </m:e>
                      <m:sub>
                        <m:r>
                          <a:rPr lang="en-US" sz="2200" i="1">
                            <a:solidFill>
                              <a:srgbClr val="0070C0"/>
                            </a:solidFill>
                            <a:latin typeface="Cambria Math" panose="02040503050406030204" pitchFamily="18" charset="0"/>
                          </a:rPr>
                          <m:t>𝑡</m:t>
                        </m:r>
                      </m:sub>
                    </m:sSub>
                    <m:r>
                      <a:rPr lang="en-US" sz="2200" i="1" dirty="0" smtClean="0">
                        <a:solidFill>
                          <a:srgbClr val="0070C0"/>
                        </a:solidFill>
                        <a:latin typeface="Cambria Math" panose="02040503050406030204" pitchFamily="18" charset="0"/>
                      </a:rPr>
                      <m:t>) </m:t>
                    </m:r>
                  </m:oMath>
                </a14:m>
                <a:r>
                  <a:rPr lang="en-US" sz="2200" dirty="0">
                    <a:solidFill>
                      <a:srgbClr val="0070C0"/>
                    </a:solidFill>
                  </a:rPr>
                  <a:t>is let through</a:t>
                </a:r>
                <a:r>
                  <a:rPr lang="en-US" sz="2200" dirty="0"/>
                  <a:t> at each stage of the process for the linear, cosine, and offset cosine diffusion schedules</a:t>
                </a:r>
              </a:p>
              <a:p>
                <a:endParaRPr lang="en-US"/>
              </a:p>
            </p:txBody>
          </p:sp>
        </mc:Choice>
        <mc:Fallback xmlns="">
          <p:sp>
            <p:nvSpPr>
              <p:cNvPr id="3" name="Content Placeholder 2">
                <a:extLst>
                  <a:ext uri="{FF2B5EF4-FFF2-40B4-BE49-F238E27FC236}">
                    <a16:creationId xmlns:a16="http://schemas.microsoft.com/office/drawing/2014/main" id="{61D2EB0B-95BB-C078-9C53-C9000C9BA6FE}"/>
                  </a:ext>
                </a:extLst>
              </p:cNvPr>
              <p:cNvSpPr>
                <a:spLocks noGrp="1" noRot="1" noChangeAspect="1" noMove="1" noResize="1" noEditPoints="1" noAdjustHandles="1" noChangeArrowheads="1" noChangeShapeType="1" noTextEdit="1"/>
              </p:cNvSpPr>
              <p:nvPr>
                <p:ph idx="1"/>
              </p:nvPr>
            </p:nvSpPr>
            <p:spPr>
              <a:blipFill>
                <a:blip r:embed="rId3"/>
                <a:stretch>
                  <a:fillRect l="-696" t="-1541" r="-69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E00630E-891C-3EEE-B755-B7BF9EEC52D7}"/>
              </a:ext>
            </a:extLst>
          </p:cNvPr>
          <p:cNvPicPr>
            <a:picLocks noChangeAspect="1"/>
          </p:cNvPicPr>
          <p:nvPr/>
        </p:nvPicPr>
        <p:blipFill>
          <a:blip r:embed="rId4"/>
          <a:stretch>
            <a:fillRect/>
          </a:stretch>
        </p:blipFill>
        <p:spPr>
          <a:xfrm>
            <a:off x="1511134" y="2923626"/>
            <a:ext cx="8926171" cy="3934374"/>
          </a:xfrm>
          <a:prstGeom prst="rect">
            <a:avLst/>
          </a:prstGeom>
        </p:spPr>
      </p:pic>
    </p:spTree>
    <p:extLst>
      <p:ext uri="{BB962C8B-B14F-4D97-AF65-F5344CB8AC3E}">
        <p14:creationId xmlns:p14="http://schemas.microsoft.com/office/powerpoint/2010/main" val="10847938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893F-C04D-510C-EB07-BAE677D5FBF4}"/>
              </a:ext>
            </a:extLst>
          </p:cNvPr>
          <p:cNvSpPr>
            <a:spLocks noGrp="1"/>
          </p:cNvSpPr>
          <p:nvPr>
            <p:ph type="title"/>
          </p:nvPr>
        </p:nvSpPr>
        <p:spPr/>
        <p:txBody>
          <a:bodyPr/>
          <a:lstStyle/>
          <a:p>
            <a:r>
              <a:rPr lang="en-US" dirty="0"/>
              <a:t>Diffusion Schedules</a:t>
            </a:r>
          </a:p>
        </p:txBody>
      </p:sp>
      <p:sp>
        <p:nvSpPr>
          <p:cNvPr id="3" name="Content Placeholder 2">
            <a:extLst>
              <a:ext uri="{FF2B5EF4-FFF2-40B4-BE49-F238E27FC236}">
                <a16:creationId xmlns:a16="http://schemas.microsoft.com/office/drawing/2014/main" id="{61D2EB0B-95BB-C078-9C53-C9000C9BA6FE}"/>
              </a:ext>
            </a:extLst>
          </p:cNvPr>
          <p:cNvSpPr>
            <a:spLocks noGrp="1"/>
          </p:cNvSpPr>
          <p:nvPr>
            <p:ph idx="1"/>
          </p:nvPr>
        </p:nvSpPr>
        <p:spPr>
          <a:xfrm>
            <a:off x="838200" y="5518205"/>
            <a:ext cx="10515600" cy="841638"/>
          </a:xfrm>
        </p:spPr>
        <p:txBody>
          <a:bodyPr>
            <a:normAutofit fontScale="77500" lnSpcReduction="20000"/>
          </a:bodyPr>
          <a:lstStyle/>
          <a:p>
            <a:r>
              <a:rPr lang="en-US" sz="2400" dirty="0"/>
              <a:t>Notice how the </a:t>
            </a:r>
            <a:r>
              <a:rPr lang="en-US" sz="2400" dirty="0">
                <a:solidFill>
                  <a:srgbClr val="7030A0"/>
                </a:solidFill>
              </a:rPr>
              <a:t>noise level ramps up more slowly </a:t>
            </a:r>
            <a:r>
              <a:rPr lang="en-US" sz="2400" dirty="0"/>
              <a:t>in the cosine diffusion schedule</a:t>
            </a:r>
          </a:p>
          <a:p>
            <a:r>
              <a:rPr lang="en-US" sz="2400" dirty="0"/>
              <a:t>A </a:t>
            </a:r>
            <a:r>
              <a:rPr lang="en-US" sz="2400" dirty="0">
                <a:solidFill>
                  <a:srgbClr val="0070C0"/>
                </a:solidFill>
              </a:rPr>
              <a:t>cosine diffusion schedule adds noise to the image more gradually </a:t>
            </a:r>
            <a:r>
              <a:rPr lang="en-US" sz="2400" dirty="0"/>
              <a:t>than a linear diffusion schedule, which </a:t>
            </a:r>
            <a:r>
              <a:rPr lang="en-US" sz="2400" dirty="0">
                <a:solidFill>
                  <a:srgbClr val="00B050"/>
                </a:solidFill>
              </a:rPr>
              <a:t>improves training efficiency and generation quality</a:t>
            </a:r>
          </a:p>
          <a:p>
            <a:endParaRPr lang="en-US" sz="2200" dirty="0"/>
          </a:p>
          <a:p>
            <a:endParaRPr lang="en-US" dirty="0"/>
          </a:p>
        </p:txBody>
      </p:sp>
      <p:pic>
        <p:nvPicPr>
          <p:cNvPr id="5" name="Picture 4">
            <a:extLst>
              <a:ext uri="{FF2B5EF4-FFF2-40B4-BE49-F238E27FC236}">
                <a16:creationId xmlns:a16="http://schemas.microsoft.com/office/drawing/2014/main" id="{4E00630E-891C-3EEE-B755-B7BF9EEC52D7}"/>
              </a:ext>
            </a:extLst>
          </p:cNvPr>
          <p:cNvPicPr>
            <a:picLocks noChangeAspect="1"/>
          </p:cNvPicPr>
          <p:nvPr/>
        </p:nvPicPr>
        <p:blipFill>
          <a:blip r:embed="rId3"/>
          <a:stretch>
            <a:fillRect/>
          </a:stretch>
        </p:blipFill>
        <p:spPr>
          <a:xfrm>
            <a:off x="1511134" y="1389024"/>
            <a:ext cx="8926171" cy="3934374"/>
          </a:xfrm>
          <a:prstGeom prst="rect">
            <a:avLst/>
          </a:prstGeom>
        </p:spPr>
      </p:pic>
    </p:spTree>
    <p:extLst>
      <p:ext uri="{BB962C8B-B14F-4D97-AF65-F5344CB8AC3E}">
        <p14:creationId xmlns:p14="http://schemas.microsoft.com/office/powerpoint/2010/main" val="4151731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2F62-EDBA-3D31-8024-521C6C82F8C6}"/>
              </a:ext>
            </a:extLst>
          </p:cNvPr>
          <p:cNvSpPr>
            <a:spLocks noGrp="1"/>
          </p:cNvSpPr>
          <p:nvPr>
            <p:ph type="title"/>
          </p:nvPr>
        </p:nvSpPr>
        <p:spPr/>
        <p:txBody>
          <a:bodyPr/>
          <a:lstStyle/>
          <a:p>
            <a:r>
              <a:rPr lang="en-US" dirty="0"/>
              <a:t>Diffusion Schedules</a:t>
            </a:r>
            <a:endParaRPr lang="en-US"/>
          </a:p>
        </p:txBody>
      </p:sp>
      <p:sp>
        <p:nvSpPr>
          <p:cNvPr id="3" name="Content Placeholder 2">
            <a:extLst>
              <a:ext uri="{FF2B5EF4-FFF2-40B4-BE49-F238E27FC236}">
                <a16:creationId xmlns:a16="http://schemas.microsoft.com/office/drawing/2014/main" id="{DAD0E826-F1B8-842D-C0AD-559E4794ADF0}"/>
              </a:ext>
            </a:extLst>
          </p:cNvPr>
          <p:cNvSpPr>
            <a:spLocks noGrp="1"/>
          </p:cNvSpPr>
          <p:nvPr>
            <p:ph idx="1"/>
          </p:nvPr>
        </p:nvSpPr>
        <p:spPr/>
        <p:txBody>
          <a:bodyPr>
            <a:normAutofit/>
          </a:bodyPr>
          <a:lstStyle/>
          <a:p>
            <a:pPr marL="457200" lvl="1" indent="0">
              <a:buNone/>
            </a:pPr>
            <a:endParaRPr lang="en-US" sz="1800" dirty="0"/>
          </a:p>
          <a:p>
            <a:pPr marL="457200" lvl="1" indent="0">
              <a:buNone/>
            </a:pPr>
            <a:r>
              <a:rPr lang="en-US" sz="1800" dirty="0"/>
              <a:t>This can also be seen in images that have been corrupted by the linear and cosine schedules</a:t>
            </a:r>
          </a:p>
        </p:txBody>
      </p:sp>
      <p:pic>
        <p:nvPicPr>
          <p:cNvPr id="5" name="Picture 4">
            <a:extLst>
              <a:ext uri="{FF2B5EF4-FFF2-40B4-BE49-F238E27FC236}">
                <a16:creationId xmlns:a16="http://schemas.microsoft.com/office/drawing/2014/main" id="{5910808E-7773-77D2-F4F0-53DA654D42CB}"/>
              </a:ext>
            </a:extLst>
          </p:cNvPr>
          <p:cNvPicPr>
            <a:picLocks noChangeAspect="1"/>
          </p:cNvPicPr>
          <p:nvPr/>
        </p:nvPicPr>
        <p:blipFill>
          <a:blip r:embed="rId2"/>
          <a:stretch>
            <a:fillRect/>
          </a:stretch>
        </p:blipFill>
        <p:spPr>
          <a:xfrm>
            <a:off x="1459606" y="2833598"/>
            <a:ext cx="8754697" cy="1676634"/>
          </a:xfrm>
          <a:prstGeom prst="rect">
            <a:avLst/>
          </a:prstGeom>
        </p:spPr>
      </p:pic>
      <p:sp>
        <p:nvSpPr>
          <p:cNvPr id="4" name="Content Placeholder 2">
            <a:extLst>
              <a:ext uri="{FF2B5EF4-FFF2-40B4-BE49-F238E27FC236}">
                <a16:creationId xmlns:a16="http://schemas.microsoft.com/office/drawing/2014/main" id="{19974B08-D704-E091-A801-5A5E8C272E93}"/>
              </a:ext>
            </a:extLst>
          </p:cNvPr>
          <p:cNvSpPr txBox="1">
            <a:spLocks/>
          </p:cNvSpPr>
          <p:nvPr/>
        </p:nvSpPr>
        <p:spPr>
          <a:xfrm>
            <a:off x="838200" y="5518205"/>
            <a:ext cx="10515600" cy="8416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
            </a:pPr>
            <a:r>
              <a:rPr lang="en-US" sz="2000" dirty="0"/>
              <a:t>Notice how the </a:t>
            </a:r>
            <a:r>
              <a:rPr lang="en-US" sz="2000" dirty="0">
                <a:solidFill>
                  <a:srgbClr val="7030A0"/>
                </a:solidFill>
              </a:rPr>
              <a:t>noise level ramps up more slowly </a:t>
            </a:r>
            <a:r>
              <a:rPr lang="en-US" sz="2000" dirty="0"/>
              <a:t>in the cosine diffusion schedule</a:t>
            </a:r>
          </a:p>
          <a:p>
            <a:pPr lvl="1">
              <a:buFont typeface="Wingdings" panose="05000000000000000000" pitchFamily="2" charset="2"/>
              <a:buChar char="§"/>
            </a:pPr>
            <a:r>
              <a:rPr lang="en-US" sz="2000" dirty="0"/>
              <a:t>A </a:t>
            </a:r>
            <a:r>
              <a:rPr lang="en-US" sz="2000" dirty="0">
                <a:solidFill>
                  <a:srgbClr val="0070C0"/>
                </a:solidFill>
              </a:rPr>
              <a:t>cosine diffusion schedule adds noise to the image more gradually </a:t>
            </a:r>
            <a:r>
              <a:rPr lang="en-US" sz="2000" dirty="0"/>
              <a:t>than a linear diffusion schedule, which </a:t>
            </a:r>
            <a:r>
              <a:rPr lang="en-US" sz="2000" dirty="0">
                <a:solidFill>
                  <a:srgbClr val="00B050"/>
                </a:solidFill>
              </a:rPr>
              <a:t>improves training efficiency and generation quality</a:t>
            </a:r>
          </a:p>
          <a:p>
            <a:endParaRPr lang="en-US" sz="2200" dirty="0"/>
          </a:p>
          <a:p>
            <a:endParaRPr lang="en-US" dirty="0"/>
          </a:p>
        </p:txBody>
      </p:sp>
    </p:spTree>
    <p:extLst>
      <p:ext uri="{BB962C8B-B14F-4D97-AF65-F5344CB8AC3E}">
        <p14:creationId xmlns:p14="http://schemas.microsoft.com/office/powerpoint/2010/main" val="139214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3DB0-E964-F6EC-5C60-A193139415D5}"/>
              </a:ext>
            </a:extLst>
          </p:cNvPr>
          <p:cNvSpPr>
            <a:spLocks noGrp="1"/>
          </p:cNvSpPr>
          <p:nvPr>
            <p:ph type="title"/>
          </p:nvPr>
        </p:nvSpPr>
        <p:spPr/>
        <p:txBody>
          <a:bodyPr/>
          <a:lstStyle/>
          <a:p>
            <a:r>
              <a:rPr lang="en-US" dirty="0"/>
              <a:t>The Reverse Diffusion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BE8A8F-7604-FDF4-EA0C-EA53AB572EBE}"/>
                  </a:ext>
                </a:extLst>
              </p:cNvPr>
              <p:cNvSpPr>
                <a:spLocks noGrp="1"/>
              </p:cNvSpPr>
              <p:nvPr>
                <p:ph idx="1"/>
              </p:nvPr>
            </p:nvSpPr>
            <p:spPr/>
            <p:txBody>
              <a:bodyPr>
                <a:noAutofit/>
              </a:bodyPr>
              <a:lstStyle/>
              <a:p>
                <a:pPr algn="l"/>
                <a:r>
                  <a:rPr lang="en-US" sz="2400" b="0" i="0" u="none" strike="noStrike" baseline="0" dirty="0">
                    <a:solidFill>
                      <a:srgbClr val="000000"/>
                    </a:solidFill>
                  </a:rPr>
                  <a:t>We are looking to </a:t>
                </a:r>
                <a:r>
                  <a:rPr lang="en-US" sz="2400" b="0" i="0" u="none" strike="noStrike" baseline="0" dirty="0">
                    <a:solidFill>
                      <a:srgbClr val="0070C0"/>
                    </a:solidFill>
                  </a:rPr>
                  <a:t>build a neural network</a:t>
                </a:r>
                <a:r>
                  <a:rPr lang="en-US" sz="2400" b="0" i="0" u="none" strike="noStrike" baseline="0" dirty="0">
                    <a:solidFill>
                      <a:srgbClr val="000000"/>
                    </a:solidFill>
                  </a:rPr>
                  <a:t> </a:t>
                </a:r>
                <a14:m>
                  <m:oMath xmlns:m="http://schemas.openxmlformats.org/officeDocument/2006/math">
                    <m:sSub>
                      <m:sSubPr>
                        <m:ctrlPr>
                          <a:rPr lang="en-US" sz="2400" b="0" i="1" u="none" strike="noStrike" baseline="0" smtClean="0">
                            <a:solidFill>
                              <a:srgbClr val="000000"/>
                            </a:solidFill>
                            <a:latin typeface="Cambria Math" panose="02040503050406030204" pitchFamily="18" charset="0"/>
                          </a:rPr>
                        </m:ctrlPr>
                      </m:sSubPr>
                      <m:e>
                        <m:r>
                          <a:rPr lang="en-US" sz="2400" b="0" i="1" u="none" strike="noStrike" baseline="0" smtClean="0">
                            <a:solidFill>
                              <a:srgbClr val="000000"/>
                            </a:solidFill>
                            <a:latin typeface="Cambria Math" panose="02040503050406030204" pitchFamily="18" charset="0"/>
                          </a:rPr>
                          <m:t>𝑝</m:t>
                        </m:r>
                      </m:e>
                      <m:sub>
                        <m:r>
                          <a:rPr lang="en-US" sz="2400" b="0" i="1" u="none" strike="noStrike" baseline="0" smtClean="0">
                            <a:solidFill>
                              <a:srgbClr val="000000"/>
                            </a:solidFill>
                            <a:latin typeface="Cambria Math" panose="02040503050406030204" pitchFamily="18" charset="0"/>
                          </a:rPr>
                          <m:t>𝜃</m:t>
                        </m:r>
                      </m:sub>
                    </m:sSub>
                    <m:r>
                      <a:rPr lang="en-US" sz="2400" b="0" i="1" u="none" strike="noStrike" baseline="0" smtClean="0">
                        <a:solidFill>
                          <a:srgbClr val="000000"/>
                        </a:solidFill>
                        <a:latin typeface="Cambria Math" panose="02040503050406030204" pitchFamily="18" charset="0"/>
                      </a:rPr>
                      <m:t>(</m:t>
                    </m:r>
                    <m:sSub>
                      <m:sSubPr>
                        <m:ctrlPr>
                          <a:rPr lang="en-US" sz="2400" b="0" i="1" u="none" strike="noStrike" baseline="0" smtClean="0">
                            <a:solidFill>
                              <a:srgbClr val="000000"/>
                            </a:solidFill>
                            <a:latin typeface="Cambria Math" panose="02040503050406030204" pitchFamily="18" charset="0"/>
                          </a:rPr>
                        </m:ctrlPr>
                      </m:sSubPr>
                      <m:e>
                        <m:r>
                          <a:rPr lang="en-US" sz="2400" b="0" i="1" u="none" strike="noStrike" baseline="0" smtClean="0">
                            <a:solidFill>
                              <a:srgbClr val="000000"/>
                            </a:solidFill>
                            <a:latin typeface="Cambria Math" panose="02040503050406030204" pitchFamily="18" charset="0"/>
                          </a:rPr>
                          <m:t>𝑥</m:t>
                        </m:r>
                      </m:e>
                      <m:sub>
                        <m:r>
                          <a:rPr lang="en-US" sz="2400" b="0" i="1" u="none" strike="noStrike" baseline="0" smtClean="0">
                            <a:solidFill>
                              <a:srgbClr val="000000"/>
                            </a:solidFill>
                            <a:latin typeface="Cambria Math" panose="02040503050406030204" pitchFamily="18" charset="0"/>
                          </a:rPr>
                          <m:t>𝑡</m:t>
                        </m:r>
                        <m:r>
                          <a:rPr lang="en-US" sz="2400" b="0" i="1" u="none" strike="noStrike" baseline="0" smtClean="0">
                            <a:solidFill>
                              <a:srgbClr val="000000"/>
                            </a:solidFill>
                            <a:latin typeface="Cambria Math" panose="02040503050406030204" pitchFamily="18" charset="0"/>
                          </a:rPr>
                          <m:t>−1</m:t>
                        </m:r>
                      </m:sub>
                    </m:sSub>
                    <m:r>
                      <a:rPr lang="en-US" sz="2400" b="0" i="1" u="none" strike="noStrike" baseline="0" smtClean="0">
                        <a:solidFill>
                          <a:srgbClr val="000000"/>
                        </a:solidFill>
                        <a:latin typeface="Cambria Math" panose="02040503050406030204" pitchFamily="18" charset="0"/>
                      </a:rPr>
                      <m:t>|</m:t>
                    </m:r>
                    <m:sSub>
                      <m:sSubPr>
                        <m:ctrlPr>
                          <a:rPr lang="en-US" sz="2400" b="0" i="1" u="none" strike="noStrike" baseline="0" smtClean="0">
                            <a:solidFill>
                              <a:srgbClr val="000000"/>
                            </a:solidFill>
                            <a:latin typeface="Cambria Math" panose="02040503050406030204" pitchFamily="18" charset="0"/>
                          </a:rPr>
                        </m:ctrlPr>
                      </m:sSubPr>
                      <m:e>
                        <m:r>
                          <a:rPr lang="en-US" sz="2400" b="0" i="1" u="none" strike="noStrike" baseline="0" smtClean="0">
                            <a:solidFill>
                              <a:srgbClr val="000000"/>
                            </a:solidFill>
                            <a:latin typeface="Cambria Math" panose="02040503050406030204" pitchFamily="18" charset="0"/>
                          </a:rPr>
                          <m:t>𝑥</m:t>
                        </m:r>
                      </m:e>
                      <m:sub>
                        <m:r>
                          <a:rPr lang="en-US" sz="2400" b="0" i="1" u="none" strike="noStrike" baseline="0" smtClean="0">
                            <a:solidFill>
                              <a:srgbClr val="000000"/>
                            </a:solidFill>
                            <a:latin typeface="Cambria Math" panose="02040503050406030204" pitchFamily="18" charset="0"/>
                          </a:rPr>
                          <m:t>𝑡</m:t>
                        </m:r>
                      </m:sub>
                    </m:sSub>
                    <m:r>
                      <a:rPr lang="en-US" sz="2400" b="0" i="1" u="none" strike="noStrike" baseline="0" smtClean="0">
                        <a:solidFill>
                          <a:srgbClr val="000000"/>
                        </a:solidFill>
                        <a:latin typeface="Cambria Math" panose="02040503050406030204" pitchFamily="18" charset="0"/>
                      </a:rPr>
                      <m:t>)</m:t>
                    </m:r>
                  </m:oMath>
                </a14:m>
                <a:r>
                  <a:rPr lang="en-US" sz="2400" b="0" i="0" u="none" strike="noStrike" baseline="0" dirty="0">
                    <a:solidFill>
                      <a:srgbClr val="000000"/>
                    </a:solidFill>
                  </a:rPr>
                  <a:t> that can </a:t>
                </a:r>
                <a:r>
                  <a:rPr lang="en-US" sz="2400" b="0" i="1" u="none" strike="noStrike" baseline="0" dirty="0">
                    <a:solidFill>
                      <a:srgbClr val="000000"/>
                    </a:solidFill>
                  </a:rPr>
                  <a:t>undo </a:t>
                </a:r>
                <a:r>
                  <a:rPr lang="en-US" sz="2400" b="0" i="0" u="none" strike="noStrike" baseline="0" dirty="0">
                    <a:solidFill>
                      <a:srgbClr val="000000"/>
                    </a:solidFill>
                  </a:rPr>
                  <a:t>the noising process,</a:t>
                </a:r>
                <a:r>
                  <a:rPr lang="en-US" sz="2400" b="0" i="0" u="none" strike="noStrike" dirty="0">
                    <a:solidFill>
                      <a:srgbClr val="000000"/>
                    </a:solidFill>
                  </a:rPr>
                  <a:t> </a:t>
                </a:r>
                <a:r>
                  <a:rPr lang="en-US" sz="2400" b="0" i="0" u="none" strike="noStrike" baseline="0" dirty="0">
                    <a:solidFill>
                      <a:srgbClr val="000000"/>
                    </a:solidFill>
                  </a:rPr>
                  <a:t>that is, approximate the </a:t>
                </a:r>
                <a:r>
                  <a:rPr lang="en-US" sz="2400" b="1" i="0" u="sng" strike="noStrike" baseline="0" dirty="0">
                    <a:solidFill>
                      <a:srgbClr val="000000"/>
                    </a:solidFill>
                  </a:rPr>
                  <a:t>reverse</a:t>
                </a:r>
                <a:r>
                  <a:rPr lang="en-US" sz="2400" b="1" i="0" u="none" strike="noStrike" baseline="0" dirty="0">
                    <a:solidFill>
                      <a:srgbClr val="000000"/>
                    </a:solidFill>
                  </a:rPr>
                  <a:t> distribution </a:t>
                </a:r>
                <a14:m>
                  <m:oMath xmlns:m="http://schemas.openxmlformats.org/officeDocument/2006/math">
                    <m:r>
                      <a:rPr lang="en-US" sz="2400" b="0" i="1" u="none" strike="noStrike" baseline="0" smtClean="0">
                        <a:solidFill>
                          <a:srgbClr val="000000"/>
                        </a:solidFill>
                        <a:latin typeface="Cambria Math" panose="02040503050406030204" pitchFamily="18" charset="0"/>
                      </a:rPr>
                      <m:t>𝑞</m:t>
                    </m:r>
                    <m:r>
                      <a:rPr lang="en-US" sz="2400" b="0" i="1" u="none" strike="noStrike" baseline="0" smtClean="0">
                        <a:solidFill>
                          <a:srgbClr val="000000"/>
                        </a:solidFill>
                        <a:latin typeface="Cambria Math" panose="02040503050406030204" pitchFamily="18" charset="0"/>
                      </a:rPr>
                      <m:t>(</m:t>
                    </m:r>
                    <m:sSub>
                      <m:sSubPr>
                        <m:ctrlPr>
                          <a:rPr lang="en-US" sz="2400" b="0" i="1" u="none" strike="noStrike" baseline="0" smtClean="0">
                            <a:solidFill>
                              <a:srgbClr val="000000"/>
                            </a:solidFill>
                            <a:latin typeface="Cambria Math" panose="02040503050406030204" pitchFamily="18" charset="0"/>
                          </a:rPr>
                        </m:ctrlPr>
                      </m:sSubPr>
                      <m:e>
                        <m:r>
                          <a:rPr lang="en-US" sz="2400" b="0" i="1" u="none" strike="noStrike" baseline="0" smtClean="0">
                            <a:solidFill>
                              <a:srgbClr val="000000"/>
                            </a:solidFill>
                            <a:latin typeface="Cambria Math" panose="02040503050406030204" pitchFamily="18" charset="0"/>
                          </a:rPr>
                          <m:t>𝑥</m:t>
                        </m:r>
                      </m:e>
                      <m:sub>
                        <m:r>
                          <a:rPr lang="en-US" sz="2400" b="0" i="1" u="none" strike="noStrike" baseline="0" smtClean="0">
                            <a:solidFill>
                              <a:srgbClr val="000000"/>
                            </a:solidFill>
                            <a:latin typeface="Cambria Math" panose="02040503050406030204" pitchFamily="18" charset="0"/>
                          </a:rPr>
                          <m:t>𝑡</m:t>
                        </m:r>
                        <m:r>
                          <a:rPr lang="en-US" sz="2400" b="0" i="1" u="none" strike="noStrike" baseline="0" smtClean="0">
                            <a:solidFill>
                              <a:srgbClr val="000000"/>
                            </a:solidFill>
                            <a:latin typeface="Cambria Math" panose="02040503050406030204" pitchFamily="18" charset="0"/>
                          </a:rPr>
                          <m:t>−1</m:t>
                        </m:r>
                      </m:sub>
                    </m:sSub>
                    <m:r>
                      <a:rPr lang="en-US" sz="2400" b="0" i="1" u="none" strike="noStrike" baseline="0" smtClean="0">
                        <a:solidFill>
                          <a:srgbClr val="000000"/>
                        </a:solidFill>
                        <a:latin typeface="Cambria Math" panose="02040503050406030204" pitchFamily="18" charset="0"/>
                      </a:rPr>
                      <m:t>|</m:t>
                    </m:r>
                    <m:sSub>
                      <m:sSubPr>
                        <m:ctrlPr>
                          <a:rPr lang="en-US" sz="2400" b="0" i="1" u="none" strike="noStrike" baseline="0" smtClean="0">
                            <a:solidFill>
                              <a:srgbClr val="000000"/>
                            </a:solidFill>
                            <a:latin typeface="Cambria Math" panose="02040503050406030204" pitchFamily="18" charset="0"/>
                          </a:rPr>
                        </m:ctrlPr>
                      </m:sSubPr>
                      <m:e>
                        <m:r>
                          <a:rPr lang="en-US" sz="2400" b="0" i="1" u="none" strike="noStrike" baseline="0" smtClean="0">
                            <a:solidFill>
                              <a:srgbClr val="000000"/>
                            </a:solidFill>
                            <a:latin typeface="Cambria Math" panose="02040503050406030204" pitchFamily="18" charset="0"/>
                          </a:rPr>
                          <m:t>𝑥</m:t>
                        </m:r>
                      </m:e>
                      <m:sub>
                        <m:r>
                          <a:rPr lang="en-US" sz="2400" b="0" i="1" u="none" strike="noStrike" baseline="0" smtClean="0">
                            <a:solidFill>
                              <a:srgbClr val="000000"/>
                            </a:solidFill>
                            <a:latin typeface="Cambria Math" panose="02040503050406030204" pitchFamily="18" charset="0"/>
                          </a:rPr>
                          <m:t>𝑡</m:t>
                        </m:r>
                      </m:sub>
                    </m:sSub>
                    <m:r>
                      <a:rPr lang="en-US" sz="2400" b="0" i="0" u="none" strike="noStrike" baseline="0" smtClean="0">
                        <a:solidFill>
                          <a:srgbClr val="000000"/>
                        </a:solidFill>
                        <a:latin typeface="Cambria Math" panose="02040503050406030204" pitchFamily="18" charset="0"/>
                      </a:rPr>
                      <m:t>)</m:t>
                    </m:r>
                  </m:oMath>
                </a14:m>
                <a:r>
                  <a:rPr lang="en-US" sz="2400" b="0" i="0" u="none" strike="noStrike" baseline="0" dirty="0">
                    <a:solidFill>
                      <a:srgbClr val="000000"/>
                    </a:solidFill>
                  </a:rPr>
                  <a:t> </a:t>
                </a:r>
              </a:p>
              <a:p>
                <a:pPr algn="l"/>
                <a:endParaRPr lang="en-US" sz="2400" dirty="0">
                  <a:solidFill>
                    <a:srgbClr val="000000"/>
                  </a:solidFill>
                </a:endParaRPr>
              </a:p>
              <a:p>
                <a:pPr algn="l"/>
                <a:endParaRPr lang="en-US" sz="2400" dirty="0">
                  <a:solidFill>
                    <a:srgbClr val="000000"/>
                  </a:solidFill>
                </a:endParaRPr>
              </a:p>
              <a:p>
                <a:pPr algn="l"/>
                <a:endParaRPr lang="en-US" sz="2400" dirty="0">
                  <a:solidFill>
                    <a:srgbClr val="000000"/>
                  </a:solidFill>
                </a:endParaRPr>
              </a:p>
              <a:p>
                <a:pPr algn="l"/>
                <a:endParaRPr lang="en-US" sz="2400" dirty="0">
                  <a:solidFill>
                    <a:srgbClr val="000000"/>
                  </a:solidFill>
                </a:endParaRPr>
              </a:p>
              <a:p>
                <a:pPr algn="l"/>
                <a:endParaRPr lang="en-US" sz="2400" b="0" i="0" u="none" strike="noStrike" baseline="0" dirty="0">
                  <a:solidFill>
                    <a:srgbClr val="000000"/>
                  </a:solidFill>
                </a:endParaRPr>
              </a:p>
              <a:p>
                <a:pPr algn="l"/>
                <a:endParaRPr lang="en-US" sz="2400" dirty="0">
                  <a:solidFill>
                    <a:srgbClr val="000000"/>
                  </a:solidFill>
                </a:endParaRPr>
              </a:p>
              <a:p>
                <a:pPr marL="457200" lvl="1" indent="0">
                  <a:buNone/>
                </a:pPr>
                <a:r>
                  <a:rPr lang="en-US" sz="2000" b="0" i="0" u="none" strike="noStrike" baseline="0" dirty="0">
                    <a:solidFill>
                      <a:srgbClr val="000000"/>
                    </a:solidFill>
                  </a:rPr>
                  <a:t>If we can do this, we can </a:t>
                </a:r>
                <a:r>
                  <a:rPr lang="en-US" sz="2000" b="0" i="0" u="none" strike="noStrike" baseline="0" dirty="0">
                    <a:solidFill>
                      <a:srgbClr val="00B050"/>
                    </a:solidFill>
                  </a:rPr>
                  <a:t>sample random noise from  </a:t>
                </a:r>
                <a14:m>
                  <m:oMath xmlns:m="http://schemas.openxmlformats.org/officeDocument/2006/math">
                    <m:r>
                      <a:rPr lang="en-US" sz="2000" b="0" i="1" u="none" strike="noStrike" baseline="0" smtClean="0">
                        <a:solidFill>
                          <a:srgbClr val="00B050"/>
                        </a:solidFill>
                        <a:latin typeface="Cambria Math" panose="02040503050406030204" pitchFamily="18" charset="0"/>
                        <a:ea typeface="Cambria Math" panose="02040503050406030204" pitchFamily="18" charset="0"/>
                      </a:rPr>
                      <m:t>𝒩</m:t>
                    </m:r>
                    <m:d>
                      <m:dPr>
                        <m:ctrlPr>
                          <a:rPr lang="en-US" sz="2000" b="0" i="1" u="none" strike="noStrike" baseline="0" smtClean="0">
                            <a:solidFill>
                              <a:srgbClr val="00B050"/>
                            </a:solidFill>
                            <a:latin typeface="Cambria Math" panose="02040503050406030204" pitchFamily="18" charset="0"/>
                            <a:ea typeface="Cambria Math" panose="02040503050406030204" pitchFamily="18" charset="0"/>
                          </a:rPr>
                        </m:ctrlPr>
                      </m:dPr>
                      <m:e>
                        <m:r>
                          <a:rPr lang="en-US" sz="2000" b="0" i="1" u="none" strike="noStrike" baseline="0" smtClean="0">
                            <a:solidFill>
                              <a:srgbClr val="00B050"/>
                            </a:solidFill>
                            <a:latin typeface="Cambria Math" panose="02040503050406030204" pitchFamily="18" charset="0"/>
                            <a:ea typeface="Cambria Math" panose="02040503050406030204" pitchFamily="18" charset="0"/>
                          </a:rPr>
                          <m:t>0, </m:t>
                        </m:r>
                        <m:r>
                          <a:rPr lang="en-US" sz="2000" b="0" i="1" u="none" strike="noStrike" baseline="0" smtClean="0">
                            <a:solidFill>
                              <a:srgbClr val="00B050"/>
                            </a:solidFill>
                            <a:latin typeface="Cambria Math" panose="02040503050406030204" pitchFamily="18" charset="0"/>
                            <a:ea typeface="Cambria Math" panose="02040503050406030204" pitchFamily="18" charset="0"/>
                          </a:rPr>
                          <m:t>𝐼</m:t>
                        </m:r>
                      </m:e>
                    </m:d>
                  </m:oMath>
                </a14:m>
                <a:r>
                  <a:rPr lang="en-US" sz="2000" b="0" i="0" u="none" strike="noStrike" baseline="0" dirty="0">
                    <a:solidFill>
                      <a:srgbClr val="000000"/>
                    </a:solidFill>
                  </a:rPr>
                  <a:t>,  and then apply the reverse diffusion process multiple times in order </a:t>
                </a:r>
                <a:r>
                  <a:rPr lang="en-US" sz="2000" b="0" i="0" u="none" strike="noStrike" baseline="0" dirty="0">
                    <a:solidFill>
                      <a:srgbClr val="00B050"/>
                    </a:solidFill>
                  </a:rPr>
                  <a:t>to generate a new image</a:t>
                </a:r>
              </a:p>
            </p:txBody>
          </p:sp>
        </mc:Choice>
        <mc:Fallback xmlns="">
          <p:sp>
            <p:nvSpPr>
              <p:cNvPr id="3" name="Content Placeholder 2">
                <a:extLst>
                  <a:ext uri="{FF2B5EF4-FFF2-40B4-BE49-F238E27FC236}">
                    <a16:creationId xmlns:a16="http://schemas.microsoft.com/office/drawing/2014/main" id="{D4BE8A8F-7604-FDF4-EA0C-EA53AB572EBE}"/>
                  </a:ext>
                </a:extLst>
              </p:cNvPr>
              <p:cNvSpPr>
                <a:spLocks noGrp="1" noRot="1" noChangeAspect="1" noMove="1" noResize="1" noEditPoints="1" noAdjustHandles="1" noChangeArrowheads="1" noChangeShapeType="1" noTextEdit="1"/>
              </p:cNvSpPr>
              <p:nvPr>
                <p:ph idx="1"/>
              </p:nvPr>
            </p:nvSpPr>
            <p:spPr>
              <a:blipFill>
                <a:blip r:embed="rId2"/>
                <a:stretch>
                  <a:fillRect l="-812" t="-182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F26500-301E-1729-1083-47739EBA6B5E}"/>
              </a:ext>
            </a:extLst>
          </p:cNvPr>
          <p:cNvPicPr>
            <a:picLocks noChangeAspect="1"/>
          </p:cNvPicPr>
          <p:nvPr/>
        </p:nvPicPr>
        <p:blipFill>
          <a:blip r:embed="rId3"/>
          <a:stretch>
            <a:fillRect/>
          </a:stretch>
        </p:blipFill>
        <p:spPr>
          <a:xfrm>
            <a:off x="2530118" y="3387801"/>
            <a:ext cx="6852066" cy="1226985"/>
          </a:xfrm>
          <a:prstGeom prst="rect">
            <a:avLst/>
          </a:prstGeom>
        </p:spPr>
      </p:pic>
    </p:spTree>
    <p:extLst>
      <p:ext uri="{BB962C8B-B14F-4D97-AF65-F5344CB8AC3E}">
        <p14:creationId xmlns:p14="http://schemas.microsoft.com/office/powerpoint/2010/main" val="2616173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8865-AA67-5F40-EE3B-F834ECA34896}"/>
              </a:ext>
            </a:extLst>
          </p:cNvPr>
          <p:cNvSpPr>
            <a:spLocks noGrp="1"/>
          </p:cNvSpPr>
          <p:nvPr>
            <p:ph type="title"/>
          </p:nvPr>
        </p:nvSpPr>
        <p:spPr/>
        <p:txBody>
          <a:bodyPr/>
          <a:lstStyle/>
          <a:p>
            <a:r>
              <a:rPr lang="en-US"/>
              <a:t>Joining the Encoder to the Decoder</a:t>
            </a:r>
          </a:p>
        </p:txBody>
      </p:sp>
      <p:sp>
        <p:nvSpPr>
          <p:cNvPr id="3" name="Content Placeholder 2">
            <a:extLst>
              <a:ext uri="{FF2B5EF4-FFF2-40B4-BE49-F238E27FC236}">
                <a16:creationId xmlns:a16="http://schemas.microsoft.com/office/drawing/2014/main" id="{8855008A-A63B-77A1-3A3F-7F7C31901494}"/>
              </a:ext>
            </a:extLst>
          </p:cNvPr>
          <p:cNvSpPr>
            <a:spLocks noGrp="1"/>
          </p:cNvSpPr>
          <p:nvPr>
            <p:ph idx="1"/>
          </p:nvPr>
        </p:nvSpPr>
        <p:spPr/>
        <p:txBody>
          <a:bodyPr>
            <a:normAutofit/>
          </a:bodyPr>
          <a:lstStyle/>
          <a:p>
            <a:r>
              <a:rPr lang="en-US"/>
              <a:t>To train the encoder and decoder simultaneously, we define a model representing the </a:t>
            </a:r>
            <a:r>
              <a:rPr lang="en-US">
                <a:solidFill>
                  <a:schemeClr val="accent5"/>
                </a:solidFill>
              </a:rPr>
              <a:t>image flow through the encoder </a:t>
            </a:r>
            <a:r>
              <a:rPr lang="en-US"/>
              <a:t>and </a:t>
            </a:r>
            <a:r>
              <a:rPr lang="en-US">
                <a:solidFill>
                  <a:srgbClr val="0070C0"/>
                </a:solidFill>
              </a:rPr>
              <a:t>back out through the decoder</a:t>
            </a:r>
          </a:p>
        </p:txBody>
      </p:sp>
      <p:pic>
        <p:nvPicPr>
          <p:cNvPr id="4" name="Picture 3">
            <a:extLst>
              <a:ext uri="{FF2B5EF4-FFF2-40B4-BE49-F238E27FC236}">
                <a16:creationId xmlns:a16="http://schemas.microsoft.com/office/drawing/2014/main" id="{F0116657-6D84-E65D-C449-EDC038D6DDB8}"/>
              </a:ext>
            </a:extLst>
          </p:cNvPr>
          <p:cNvPicPr>
            <a:picLocks noChangeAspect="1"/>
          </p:cNvPicPr>
          <p:nvPr/>
        </p:nvPicPr>
        <p:blipFill>
          <a:blip r:embed="rId2"/>
          <a:stretch>
            <a:fillRect/>
          </a:stretch>
        </p:blipFill>
        <p:spPr>
          <a:xfrm>
            <a:off x="2366442" y="4181971"/>
            <a:ext cx="7459116" cy="914528"/>
          </a:xfrm>
          <a:prstGeom prst="rect">
            <a:avLst/>
          </a:prstGeom>
        </p:spPr>
      </p:pic>
      <p:sp>
        <p:nvSpPr>
          <p:cNvPr id="6" name="TextBox 5">
            <a:extLst>
              <a:ext uri="{FF2B5EF4-FFF2-40B4-BE49-F238E27FC236}">
                <a16:creationId xmlns:a16="http://schemas.microsoft.com/office/drawing/2014/main" id="{CD183D70-E994-8519-2B86-715829A8F8F7}"/>
              </a:ext>
            </a:extLst>
          </p:cNvPr>
          <p:cNvSpPr txBox="1"/>
          <p:nvPr/>
        </p:nvSpPr>
        <p:spPr>
          <a:xfrm>
            <a:off x="2725270" y="5530632"/>
            <a:ext cx="646355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Note that the output from the autoencoder is simply the output from the encoder after it has been passed through the decoder</a:t>
            </a:r>
          </a:p>
        </p:txBody>
      </p:sp>
    </p:spTree>
    <p:extLst>
      <p:ext uri="{BB962C8B-B14F-4D97-AF65-F5344CB8AC3E}">
        <p14:creationId xmlns:p14="http://schemas.microsoft.com/office/powerpoint/2010/main" val="13736247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6E1AEB-3B35-9C91-FDBD-E8E34612DB49}"/>
              </a:ext>
            </a:extLst>
          </p:cNvPr>
          <p:cNvPicPr>
            <a:picLocks noChangeAspect="1"/>
          </p:cNvPicPr>
          <p:nvPr/>
        </p:nvPicPr>
        <p:blipFill>
          <a:blip r:embed="rId3"/>
          <a:stretch>
            <a:fillRect/>
          </a:stretch>
        </p:blipFill>
        <p:spPr>
          <a:xfrm>
            <a:off x="4000207" y="647312"/>
            <a:ext cx="4191585" cy="5563376"/>
          </a:xfrm>
          <a:prstGeom prst="rect">
            <a:avLst/>
          </a:prstGeom>
        </p:spPr>
      </p:pic>
    </p:spTree>
    <p:extLst>
      <p:ext uri="{BB962C8B-B14F-4D97-AF65-F5344CB8AC3E}">
        <p14:creationId xmlns:p14="http://schemas.microsoft.com/office/powerpoint/2010/main" val="40662001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0CD49-F2D3-CC7C-257D-7D2977FDFD4D}"/>
              </a:ext>
            </a:extLst>
          </p:cNvPr>
          <p:cNvPicPr>
            <a:picLocks noChangeAspect="1"/>
          </p:cNvPicPr>
          <p:nvPr/>
        </p:nvPicPr>
        <p:blipFill>
          <a:blip r:embed="rId3"/>
          <a:stretch>
            <a:fillRect/>
          </a:stretch>
        </p:blipFill>
        <p:spPr>
          <a:xfrm>
            <a:off x="3933523" y="575864"/>
            <a:ext cx="4324954" cy="5706271"/>
          </a:xfrm>
          <a:prstGeom prst="rect">
            <a:avLst/>
          </a:prstGeom>
        </p:spPr>
      </p:pic>
    </p:spTree>
    <p:extLst>
      <p:ext uri="{BB962C8B-B14F-4D97-AF65-F5344CB8AC3E}">
        <p14:creationId xmlns:p14="http://schemas.microsoft.com/office/powerpoint/2010/main" val="17234504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48FA2-2E13-2019-8130-D59A7D26D706}"/>
              </a:ext>
            </a:extLst>
          </p:cNvPr>
          <p:cNvPicPr>
            <a:picLocks noChangeAspect="1"/>
          </p:cNvPicPr>
          <p:nvPr/>
        </p:nvPicPr>
        <p:blipFill>
          <a:blip r:embed="rId3"/>
          <a:stretch>
            <a:fillRect/>
          </a:stretch>
        </p:blipFill>
        <p:spPr>
          <a:xfrm>
            <a:off x="4024023" y="504417"/>
            <a:ext cx="4143953" cy="5849166"/>
          </a:xfrm>
          <a:prstGeom prst="rect">
            <a:avLst/>
          </a:prstGeom>
        </p:spPr>
      </p:pic>
    </p:spTree>
    <p:extLst>
      <p:ext uri="{BB962C8B-B14F-4D97-AF65-F5344CB8AC3E}">
        <p14:creationId xmlns:p14="http://schemas.microsoft.com/office/powerpoint/2010/main" val="7408454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87D70E-0CE8-C2E2-2F86-B3AF66B81711}"/>
              </a:ext>
            </a:extLst>
          </p:cNvPr>
          <p:cNvPicPr>
            <a:picLocks noChangeAspect="1"/>
          </p:cNvPicPr>
          <p:nvPr/>
        </p:nvPicPr>
        <p:blipFill>
          <a:blip r:embed="rId3"/>
          <a:stretch>
            <a:fillRect/>
          </a:stretch>
        </p:blipFill>
        <p:spPr>
          <a:xfrm>
            <a:off x="3895418" y="413916"/>
            <a:ext cx="4401164" cy="6030167"/>
          </a:xfrm>
          <a:prstGeom prst="rect">
            <a:avLst/>
          </a:prstGeom>
        </p:spPr>
      </p:pic>
    </p:spTree>
    <p:extLst>
      <p:ext uri="{BB962C8B-B14F-4D97-AF65-F5344CB8AC3E}">
        <p14:creationId xmlns:p14="http://schemas.microsoft.com/office/powerpoint/2010/main" val="24261081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3DB0-E964-F6EC-5C60-A193139415D5}"/>
              </a:ext>
            </a:extLst>
          </p:cNvPr>
          <p:cNvSpPr>
            <a:spLocks noGrp="1"/>
          </p:cNvSpPr>
          <p:nvPr>
            <p:ph type="title"/>
          </p:nvPr>
        </p:nvSpPr>
        <p:spPr/>
        <p:txBody>
          <a:bodyPr/>
          <a:lstStyle/>
          <a:p>
            <a:r>
              <a:rPr lang="en-US" dirty="0"/>
              <a:t>The Reverse Diffusion Process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4BE8A8F-7604-FDF4-EA0C-EA53AB572EBE}"/>
                  </a:ext>
                </a:extLst>
              </p:cNvPr>
              <p:cNvSpPr>
                <a:spLocks noGrp="1"/>
              </p:cNvSpPr>
              <p:nvPr>
                <p:ph idx="1"/>
              </p:nvPr>
            </p:nvSpPr>
            <p:spPr/>
            <p:txBody>
              <a:bodyPr>
                <a:normAutofit fontScale="85000" lnSpcReduction="10000"/>
              </a:bodyPr>
              <a:lstStyle/>
              <a:p>
                <a:r>
                  <a:rPr lang="en-US" sz="2400" dirty="0"/>
                  <a:t>We train a </a:t>
                </a:r>
                <a:r>
                  <a:rPr lang="en-US" sz="2400" dirty="0">
                    <a:solidFill>
                      <a:srgbClr val="0070C0"/>
                    </a:solidFill>
                  </a:rPr>
                  <a:t>network </a:t>
                </a:r>
                <a14:m>
                  <m:oMath xmlns:m="http://schemas.openxmlformats.org/officeDocument/2006/math">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𝜖</m:t>
                        </m:r>
                      </m:e>
                      <m:sub>
                        <m:r>
                          <a:rPr lang="en-US" sz="2400" b="0" i="1" smtClean="0">
                            <a:solidFill>
                              <a:srgbClr val="0070C0"/>
                            </a:solidFill>
                            <a:latin typeface="Cambria Math" panose="02040503050406030204" pitchFamily="18" charset="0"/>
                          </a:rPr>
                          <m:t>𝜃</m:t>
                        </m:r>
                      </m:sub>
                    </m:sSub>
                    <m:r>
                      <a:rPr lang="en-US" sz="2400" b="0" i="1" smtClean="0">
                        <a:solidFill>
                          <a:srgbClr val="0070C0"/>
                        </a:solidFill>
                        <a:latin typeface="Cambria Math" panose="02040503050406030204" pitchFamily="18" charset="0"/>
                      </a:rPr>
                      <m:t> </m:t>
                    </m:r>
                  </m:oMath>
                </a14:m>
                <a:r>
                  <a:rPr lang="en-US" sz="2400" dirty="0">
                    <a:solidFill>
                      <a:srgbClr val="0070C0"/>
                    </a:solidFill>
                  </a:rPr>
                  <a:t>to predict the </a:t>
                </a:r>
                <a:r>
                  <a:rPr lang="en-US" sz="2400" b="1" dirty="0">
                    <a:solidFill>
                      <a:srgbClr val="0070C0"/>
                    </a:solidFill>
                  </a:rPr>
                  <a:t>noise  that has been added</a:t>
                </a:r>
                <a:r>
                  <a:rPr lang="en-US" sz="2400" b="1" dirty="0"/>
                  <a:t> </a:t>
                </a:r>
                <a:r>
                  <a:rPr lang="en-US" sz="2400" dirty="0"/>
                  <a:t>to a given image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a14:m>
                <a:r>
                  <a:rPr lang="en-US" sz="2400" b="1" dirty="0"/>
                  <a:t> </a:t>
                </a:r>
                <a:r>
                  <a:rPr lang="en-US" sz="2400" dirty="0"/>
                  <a:t>at timestep </a:t>
                </a:r>
                <a14:m>
                  <m:oMath xmlns:m="http://schemas.openxmlformats.org/officeDocument/2006/math">
                    <m:r>
                      <a:rPr lang="en-US" sz="2400" b="0" i="1" smtClean="0">
                        <a:latin typeface="Cambria Math" panose="02040503050406030204" pitchFamily="18" charset="0"/>
                      </a:rPr>
                      <m:t>𝑡</m:t>
                    </m:r>
                  </m:oMath>
                </a14:m>
                <a:endParaRPr lang="en-US" sz="2400" dirty="0"/>
              </a:p>
              <a:p>
                <a:endParaRPr lang="en-US" sz="2400" dirty="0"/>
              </a:p>
              <a:p>
                <a:pPr marL="457200" indent="-457200" algn="l">
                  <a:buFont typeface="+mj-lt"/>
                  <a:buAutoNum type="arabicPeriod"/>
                </a:pPr>
                <a:r>
                  <a:rPr lang="en-US" sz="2400" b="0" i="0" u="none" strike="noStrike" baseline="0" dirty="0">
                    <a:solidFill>
                      <a:srgbClr val="000000"/>
                    </a:solidFill>
                  </a:rPr>
                  <a:t>We sample an image </a:t>
                </a:r>
                <a14:m>
                  <m:oMath xmlns:m="http://schemas.openxmlformats.org/officeDocument/2006/math">
                    <m:sSub>
                      <m:sSubPr>
                        <m:ctrlPr>
                          <a:rPr lang="en-US" sz="2400" b="0" i="1" u="none" strike="noStrike" baseline="0" smtClean="0">
                            <a:solidFill>
                              <a:srgbClr val="000000"/>
                            </a:solidFill>
                            <a:latin typeface="Cambria Math" panose="02040503050406030204" pitchFamily="18" charset="0"/>
                          </a:rPr>
                        </m:ctrlPr>
                      </m:sSubPr>
                      <m:e>
                        <m:r>
                          <a:rPr lang="en-US" sz="2400" b="0" i="1" u="none" strike="noStrike" baseline="0" smtClean="0">
                            <a:solidFill>
                              <a:srgbClr val="000000"/>
                            </a:solidFill>
                            <a:latin typeface="Cambria Math" panose="02040503050406030204" pitchFamily="18" charset="0"/>
                          </a:rPr>
                          <m:t>𝑥</m:t>
                        </m:r>
                      </m:e>
                      <m:sub>
                        <m:r>
                          <a:rPr lang="en-US" sz="2400" b="0" i="1" u="none" strike="noStrike" baseline="0" smtClean="0">
                            <a:solidFill>
                              <a:srgbClr val="000000"/>
                            </a:solidFill>
                            <a:latin typeface="Cambria Math" panose="02040503050406030204" pitchFamily="18" charset="0"/>
                          </a:rPr>
                          <m:t>0</m:t>
                        </m:r>
                      </m:sub>
                    </m:sSub>
                  </m:oMath>
                </a14:m>
                <a:r>
                  <a:rPr lang="en-US" sz="2400" b="0" i="0" u="none" strike="noStrike" baseline="0" dirty="0">
                    <a:solidFill>
                      <a:srgbClr val="000000"/>
                    </a:solidFill>
                  </a:rPr>
                  <a:t>and transform it by </a:t>
                </a:r>
                <a14:m>
                  <m:oMath xmlns:m="http://schemas.openxmlformats.org/officeDocument/2006/math">
                    <m:r>
                      <a:rPr lang="en-US" sz="2400" b="0" i="1" u="none" strike="noStrike" baseline="0" smtClean="0">
                        <a:solidFill>
                          <a:srgbClr val="000000"/>
                        </a:solidFill>
                        <a:latin typeface="Cambria Math" panose="02040503050406030204" pitchFamily="18" charset="0"/>
                      </a:rPr>
                      <m:t>𝑡</m:t>
                    </m:r>
                  </m:oMath>
                </a14:m>
                <a:r>
                  <a:rPr lang="en-US" sz="2400" b="0" i="0" u="none" strike="noStrike" baseline="0" dirty="0">
                    <a:solidFill>
                      <a:srgbClr val="000000"/>
                    </a:solidFill>
                  </a:rPr>
                  <a:t> noising steps to the image: </a:t>
                </a:r>
              </a:p>
              <a:p>
                <a:pPr marL="457200" indent="-457200" algn="l">
                  <a:buFont typeface="+mj-lt"/>
                  <a:buAutoNum type="arabicPeriod"/>
                </a:pPr>
                <a:endParaRPr lang="en-US" sz="600" b="0" i="1" u="none" strike="noStrike" baseline="0" dirty="0">
                  <a:solidFill>
                    <a:srgbClr val="000000"/>
                  </a:solidFill>
                  <a:latin typeface="Cambria Math" panose="02040503050406030204" pitchFamily="18" charset="0"/>
                </a:endParaRPr>
              </a:p>
              <a:p>
                <a:pPr marL="457200" lvl="1" indent="0" algn="ctr">
                  <a:buNone/>
                </a:pPr>
                <a14:m>
                  <m:oMath xmlns:m="http://schemas.openxmlformats.org/officeDocument/2006/math">
                    <m:sSub>
                      <m:sSubPr>
                        <m:ctrlPr>
                          <a:rPr lang="en-US" b="1" i="1" u="none" strike="noStrike" baseline="0" smtClean="0">
                            <a:solidFill>
                              <a:srgbClr val="000000"/>
                            </a:solidFill>
                            <a:latin typeface="Cambria Math" panose="02040503050406030204" pitchFamily="18" charset="0"/>
                          </a:rPr>
                        </m:ctrlPr>
                      </m:sSubPr>
                      <m:e>
                        <m:r>
                          <a:rPr lang="en-US" b="1" i="1" u="none" strike="noStrike" baseline="0" smtClean="0">
                            <a:solidFill>
                              <a:srgbClr val="000000"/>
                            </a:solidFill>
                            <a:latin typeface="Cambria Math" panose="02040503050406030204" pitchFamily="18" charset="0"/>
                          </a:rPr>
                          <m:t>𝒙</m:t>
                        </m:r>
                      </m:e>
                      <m:sub>
                        <m:r>
                          <a:rPr lang="en-US" b="1" i="1" u="none" strike="noStrike" baseline="0" smtClean="0">
                            <a:solidFill>
                              <a:srgbClr val="000000"/>
                            </a:solidFill>
                            <a:latin typeface="Cambria Math" panose="02040503050406030204" pitchFamily="18" charset="0"/>
                          </a:rPr>
                          <m:t>𝒕</m:t>
                        </m:r>
                      </m:sub>
                    </m:sSub>
                    <m:r>
                      <a:rPr lang="en-US" b="1" i="1" u="none" strike="noStrike" baseline="0" smtClean="0">
                        <a:solidFill>
                          <a:srgbClr val="000000"/>
                        </a:solidFill>
                        <a:latin typeface="Cambria Math" panose="02040503050406030204" pitchFamily="18" charset="0"/>
                      </a:rPr>
                      <m:t>=</m:t>
                    </m:r>
                    <m:rad>
                      <m:radPr>
                        <m:degHide m:val="on"/>
                        <m:ctrlPr>
                          <a:rPr lang="en-US" b="1" i="1" u="none" strike="noStrike" baseline="0" smtClean="0">
                            <a:solidFill>
                              <a:srgbClr val="000000"/>
                            </a:solidFill>
                            <a:latin typeface="Cambria Math" panose="02040503050406030204" pitchFamily="18" charset="0"/>
                          </a:rPr>
                        </m:ctrlPr>
                      </m:radPr>
                      <m:deg/>
                      <m:e>
                        <m:sSub>
                          <m:sSubPr>
                            <m:ctrlPr>
                              <a:rPr lang="en-US" b="1" i="1" u="none" strike="noStrike" baseline="0" smtClean="0">
                                <a:solidFill>
                                  <a:srgbClr val="000000"/>
                                </a:solidFill>
                                <a:latin typeface="Cambria Math" panose="02040503050406030204" pitchFamily="18" charset="0"/>
                              </a:rPr>
                            </m:ctrlPr>
                          </m:sSubPr>
                          <m:e>
                            <m:acc>
                              <m:accPr>
                                <m:chr m:val="̅"/>
                                <m:ctrlPr>
                                  <a:rPr lang="en-US" b="1" i="1" u="none" strike="noStrike" baseline="0" smtClean="0">
                                    <a:solidFill>
                                      <a:srgbClr val="000000"/>
                                    </a:solidFill>
                                    <a:latin typeface="Cambria Math" panose="02040503050406030204" pitchFamily="18" charset="0"/>
                                  </a:rPr>
                                </m:ctrlPr>
                              </m:accPr>
                              <m:e>
                                <m:r>
                                  <a:rPr lang="en-US" b="1" i="1" u="none" strike="noStrike" baseline="0" smtClean="0">
                                    <a:solidFill>
                                      <a:srgbClr val="000000"/>
                                    </a:solidFill>
                                    <a:latin typeface="Cambria Math" panose="02040503050406030204" pitchFamily="18" charset="0"/>
                                  </a:rPr>
                                  <m:t>𝜶</m:t>
                                </m:r>
                              </m:e>
                            </m:acc>
                          </m:e>
                          <m:sub>
                            <m:r>
                              <a:rPr lang="en-US" b="1" i="1" u="none" strike="noStrike" baseline="0" smtClean="0">
                                <a:solidFill>
                                  <a:srgbClr val="000000"/>
                                </a:solidFill>
                                <a:latin typeface="Cambria Math" panose="02040503050406030204" pitchFamily="18" charset="0"/>
                              </a:rPr>
                              <m:t>𝒕</m:t>
                            </m:r>
                          </m:sub>
                        </m:sSub>
                        <m:sSub>
                          <m:sSubPr>
                            <m:ctrlPr>
                              <a:rPr lang="en-US" b="1" i="1" u="none" strike="noStrike" baseline="0" smtClean="0">
                                <a:solidFill>
                                  <a:srgbClr val="000000"/>
                                </a:solidFill>
                                <a:latin typeface="Cambria Math" panose="02040503050406030204" pitchFamily="18" charset="0"/>
                              </a:rPr>
                            </m:ctrlPr>
                          </m:sSubPr>
                          <m:e>
                            <m:r>
                              <a:rPr lang="en-US" b="1" i="1" u="none" strike="noStrike" baseline="0" smtClean="0">
                                <a:solidFill>
                                  <a:srgbClr val="000000"/>
                                </a:solidFill>
                                <a:latin typeface="Cambria Math" panose="02040503050406030204" pitchFamily="18" charset="0"/>
                              </a:rPr>
                              <m:t>𝒙</m:t>
                            </m:r>
                          </m:e>
                          <m:sub>
                            <m:r>
                              <a:rPr lang="en-US" b="1" i="1" u="none" strike="noStrike" baseline="0" smtClean="0">
                                <a:solidFill>
                                  <a:srgbClr val="000000"/>
                                </a:solidFill>
                                <a:latin typeface="Cambria Math" panose="02040503050406030204" pitchFamily="18" charset="0"/>
                              </a:rPr>
                              <m:t>𝟎</m:t>
                            </m:r>
                          </m:sub>
                        </m:sSub>
                      </m:e>
                    </m:rad>
                    <m:r>
                      <a:rPr lang="en-US" b="1" i="1" u="none" strike="noStrike" baseline="0" smtClean="0">
                        <a:solidFill>
                          <a:srgbClr val="000000"/>
                        </a:solidFill>
                        <a:latin typeface="Cambria Math" panose="02040503050406030204" pitchFamily="18" charset="0"/>
                      </a:rPr>
                      <m:t>+</m:t>
                    </m:r>
                    <m:rad>
                      <m:radPr>
                        <m:degHide m:val="on"/>
                        <m:ctrlPr>
                          <a:rPr lang="en-US" b="1" i="1" u="none" strike="noStrike" baseline="0" smtClean="0">
                            <a:solidFill>
                              <a:srgbClr val="000000"/>
                            </a:solidFill>
                            <a:latin typeface="Cambria Math" panose="02040503050406030204" pitchFamily="18" charset="0"/>
                          </a:rPr>
                        </m:ctrlPr>
                      </m:radPr>
                      <m:deg/>
                      <m:e>
                        <m:r>
                          <a:rPr lang="en-US" b="1" i="1" u="none" strike="noStrike" baseline="0" smtClean="0">
                            <a:solidFill>
                              <a:srgbClr val="000000"/>
                            </a:solidFill>
                            <a:latin typeface="Cambria Math" panose="02040503050406030204" pitchFamily="18" charset="0"/>
                          </a:rPr>
                          <m:t>𝟏</m:t>
                        </m:r>
                        <m:r>
                          <a:rPr lang="en-US" b="1" i="1" u="none" strike="noStrike" baseline="0" smtClean="0">
                            <a:solidFill>
                              <a:srgbClr val="000000"/>
                            </a:solidFill>
                            <a:latin typeface="Cambria Math" panose="02040503050406030204" pitchFamily="18" charset="0"/>
                          </a:rPr>
                          <m:t>−</m:t>
                        </m:r>
                        <m:sSub>
                          <m:sSubPr>
                            <m:ctrlPr>
                              <a:rPr lang="en-US" b="1" i="1" u="none" strike="noStrike" baseline="0" smtClean="0">
                                <a:solidFill>
                                  <a:srgbClr val="000000"/>
                                </a:solidFill>
                                <a:latin typeface="Cambria Math" panose="02040503050406030204" pitchFamily="18" charset="0"/>
                              </a:rPr>
                            </m:ctrlPr>
                          </m:sSubPr>
                          <m:e>
                            <m:acc>
                              <m:accPr>
                                <m:chr m:val="̅"/>
                                <m:ctrlPr>
                                  <a:rPr lang="en-US" b="1" i="1" u="none" strike="noStrike" baseline="0" smtClean="0">
                                    <a:solidFill>
                                      <a:srgbClr val="000000"/>
                                    </a:solidFill>
                                    <a:latin typeface="Cambria Math" panose="02040503050406030204" pitchFamily="18" charset="0"/>
                                  </a:rPr>
                                </m:ctrlPr>
                              </m:accPr>
                              <m:e>
                                <m:r>
                                  <a:rPr lang="en-US" b="1" i="1" u="none" strike="noStrike" baseline="0" smtClean="0">
                                    <a:solidFill>
                                      <a:srgbClr val="000000"/>
                                    </a:solidFill>
                                    <a:latin typeface="Cambria Math" panose="02040503050406030204" pitchFamily="18" charset="0"/>
                                  </a:rPr>
                                  <m:t>𝜶</m:t>
                                </m:r>
                              </m:e>
                            </m:acc>
                          </m:e>
                          <m:sub>
                            <m:r>
                              <a:rPr lang="en-US" b="1" i="1" u="none" strike="noStrike" baseline="0" smtClean="0">
                                <a:solidFill>
                                  <a:srgbClr val="000000"/>
                                </a:solidFill>
                                <a:latin typeface="Cambria Math" panose="02040503050406030204" pitchFamily="18" charset="0"/>
                              </a:rPr>
                              <m:t>𝒕</m:t>
                            </m:r>
                          </m:sub>
                        </m:sSub>
                      </m:e>
                    </m:rad>
                    <m:r>
                      <a:rPr lang="en-US" b="1" i="1" u="none" strike="noStrike" baseline="0" smtClean="0">
                        <a:solidFill>
                          <a:srgbClr val="000000"/>
                        </a:solidFill>
                        <a:latin typeface="Cambria Math" panose="02040503050406030204" pitchFamily="18" charset="0"/>
                      </a:rPr>
                      <m:t>𝝐</m:t>
                    </m:r>
                    <m:r>
                      <a:rPr lang="en-US" b="1" i="1" u="none" strike="noStrike" baseline="0" smtClean="0">
                        <a:solidFill>
                          <a:srgbClr val="000000"/>
                        </a:solidFill>
                        <a:latin typeface="Cambria Math" panose="02040503050406030204" pitchFamily="18" charset="0"/>
                      </a:rPr>
                      <m:t> </m:t>
                    </m:r>
                  </m:oMath>
                </a14:m>
                <a:r>
                  <a:rPr lang="en-US" b="1" i="0" u="none" strike="noStrike" baseline="0" dirty="0">
                    <a:solidFill>
                      <a:srgbClr val="000000"/>
                    </a:solidFill>
                  </a:rPr>
                  <a:t> </a:t>
                </a:r>
              </a:p>
              <a:p>
                <a:pPr marL="457200" lvl="1" indent="0" algn="ctr">
                  <a:buNone/>
                </a:pPr>
                <a:endParaRPr lang="en-US" sz="2000" b="0" i="0" u="none" strike="noStrike" baseline="0" dirty="0">
                  <a:solidFill>
                    <a:srgbClr val="000000"/>
                  </a:solidFill>
                </a:endParaRPr>
              </a:p>
              <a:p>
                <a:pPr marL="457200" indent="-457200">
                  <a:buFont typeface="+mj-lt"/>
                  <a:buAutoNum type="arabicPeriod"/>
                </a:pPr>
                <a:r>
                  <a:rPr lang="en-US" sz="2400" b="0" i="0" u="none" strike="noStrike" baseline="0" dirty="0">
                    <a:solidFill>
                      <a:srgbClr val="000000"/>
                    </a:solidFill>
                  </a:rPr>
                  <a:t>We </a:t>
                </a:r>
                <a:r>
                  <a:rPr lang="en-US" sz="2400" b="0" i="0" u="none" strike="noStrike" baseline="0" dirty="0">
                    <a:solidFill>
                      <a:schemeClr val="accent5"/>
                    </a:solidFill>
                  </a:rPr>
                  <a:t>input the image </a:t>
                </a:r>
                <a14:m>
                  <m:oMath xmlns:m="http://schemas.openxmlformats.org/officeDocument/2006/math">
                    <m:sSub>
                      <m:sSubPr>
                        <m:ctrlPr>
                          <a:rPr lang="en-US" sz="2400" b="1" i="1" u="none" strike="noStrike" baseline="0" smtClean="0">
                            <a:solidFill>
                              <a:schemeClr val="accent5"/>
                            </a:solidFill>
                            <a:latin typeface="Cambria Math" panose="02040503050406030204" pitchFamily="18" charset="0"/>
                          </a:rPr>
                        </m:ctrlPr>
                      </m:sSubPr>
                      <m:e>
                        <m:r>
                          <a:rPr lang="en-US" sz="2400" b="1" i="1" u="none" strike="noStrike" baseline="0" smtClean="0">
                            <a:solidFill>
                              <a:schemeClr val="accent5"/>
                            </a:solidFill>
                            <a:latin typeface="Cambria Math" panose="02040503050406030204" pitchFamily="18" charset="0"/>
                          </a:rPr>
                          <m:t>𝒙</m:t>
                        </m:r>
                      </m:e>
                      <m:sub>
                        <m:r>
                          <a:rPr lang="en-US" sz="2400" b="1" i="1" u="none" strike="noStrike" baseline="0" smtClean="0">
                            <a:solidFill>
                              <a:schemeClr val="accent5"/>
                            </a:solidFill>
                            <a:latin typeface="Cambria Math" panose="02040503050406030204" pitchFamily="18" charset="0"/>
                          </a:rPr>
                          <m:t>𝒕</m:t>
                        </m:r>
                      </m:sub>
                    </m:sSub>
                  </m:oMath>
                </a14:m>
                <a:r>
                  <a:rPr lang="en-US" sz="2400" b="0" i="0" u="none" strike="noStrike" baseline="0" dirty="0">
                    <a:solidFill>
                      <a:schemeClr val="accent5"/>
                    </a:solidFill>
                  </a:rPr>
                  <a:t> </a:t>
                </a:r>
                <a:r>
                  <a:rPr lang="en-US" sz="2400" b="0" i="0" u="none" strike="noStrike" baseline="0" dirty="0">
                    <a:solidFill>
                      <a:srgbClr val="000000"/>
                    </a:solidFill>
                  </a:rPr>
                  <a:t>and the </a:t>
                </a:r>
                <a:r>
                  <a:rPr lang="en-US" sz="2400" b="0" i="0" u="none" strike="noStrike" baseline="0" dirty="0">
                    <a:solidFill>
                      <a:schemeClr val="accent5"/>
                    </a:solidFill>
                  </a:rPr>
                  <a:t>noising rate </a:t>
                </a:r>
                <a14:m>
                  <m:oMath xmlns:m="http://schemas.openxmlformats.org/officeDocument/2006/math">
                    <m:sSub>
                      <m:sSubPr>
                        <m:ctrlPr>
                          <a:rPr lang="en-US" sz="2400" b="1" i="1" u="none" strike="noStrike" baseline="0" smtClean="0">
                            <a:solidFill>
                              <a:schemeClr val="accent5"/>
                            </a:solidFill>
                            <a:latin typeface="Cambria Math" panose="02040503050406030204" pitchFamily="18" charset="0"/>
                          </a:rPr>
                        </m:ctrlPr>
                      </m:sSubPr>
                      <m:e>
                        <m:acc>
                          <m:accPr>
                            <m:chr m:val="̅"/>
                            <m:ctrlPr>
                              <a:rPr lang="en-US" sz="2400" b="1" i="1" u="none" strike="noStrike" baseline="0" smtClean="0">
                                <a:solidFill>
                                  <a:schemeClr val="accent5"/>
                                </a:solidFill>
                                <a:latin typeface="Cambria Math" panose="02040503050406030204" pitchFamily="18" charset="0"/>
                              </a:rPr>
                            </m:ctrlPr>
                          </m:accPr>
                          <m:e>
                            <m:r>
                              <a:rPr lang="en-US" sz="2400" b="1" i="1" u="none" strike="noStrike" baseline="0" smtClean="0">
                                <a:solidFill>
                                  <a:schemeClr val="accent5"/>
                                </a:solidFill>
                                <a:latin typeface="Cambria Math" panose="02040503050406030204" pitchFamily="18" charset="0"/>
                              </a:rPr>
                              <m:t>𝜶</m:t>
                            </m:r>
                          </m:e>
                        </m:acc>
                      </m:e>
                      <m:sub>
                        <m:r>
                          <a:rPr lang="en-US" sz="2400" b="1" i="1" u="none" strike="noStrike" baseline="0" smtClean="0">
                            <a:solidFill>
                              <a:schemeClr val="accent5"/>
                            </a:solidFill>
                            <a:latin typeface="Cambria Math" panose="02040503050406030204" pitchFamily="18" charset="0"/>
                          </a:rPr>
                          <m:t>𝒕</m:t>
                        </m:r>
                      </m:sub>
                    </m:sSub>
                  </m:oMath>
                </a14:m>
                <a:r>
                  <a:rPr lang="en-US" sz="2400" b="1" i="0" u="none" strike="noStrike" baseline="0" dirty="0">
                    <a:solidFill>
                      <a:srgbClr val="000000"/>
                    </a:solidFill>
                  </a:rPr>
                  <a:t> </a:t>
                </a:r>
                <a:r>
                  <a:rPr lang="en-US" sz="2400" b="0" i="0" u="none" strike="noStrike" baseline="0" dirty="0">
                    <a:solidFill>
                      <a:srgbClr val="000000"/>
                    </a:solidFill>
                  </a:rPr>
                  <a:t>to the neural network and ask it to </a:t>
                </a:r>
                <a:r>
                  <a:rPr lang="en-US" sz="2400" b="0" i="0" u="none" strike="noStrike" baseline="0" dirty="0">
                    <a:solidFill>
                      <a:srgbClr val="0070C0"/>
                    </a:solidFill>
                  </a:rPr>
                  <a:t>predict </a:t>
                </a:r>
                <a14:m>
                  <m:oMath xmlns:m="http://schemas.openxmlformats.org/officeDocument/2006/math">
                    <m:r>
                      <a:rPr lang="en-US" sz="2400" b="1" i="1" u="none" strike="noStrike" baseline="0" smtClean="0">
                        <a:solidFill>
                          <a:srgbClr val="0070C0"/>
                        </a:solidFill>
                        <a:latin typeface="Cambria Math" panose="02040503050406030204" pitchFamily="18" charset="0"/>
                      </a:rPr>
                      <m:t>𝝐</m:t>
                    </m:r>
                  </m:oMath>
                </a14:m>
                <a:r>
                  <a:rPr lang="en-US" sz="2400" b="0" i="0" u="none" strike="noStrike" baseline="0" dirty="0">
                    <a:solidFill>
                      <a:srgbClr val="0070C0"/>
                    </a:solidFill>
                  </a:rPr>
                  <a:t> </a:t>
                </a:r>
                <a:endParaRPr lang="en-US" sz="2400" b="0" i="0" u="none" strike="noStrike" baseline="0" dirty="0">
                  <a:solidFill>
                    <a:srgbClr val="000000"/>
                  </a:solidFill>
                </a:endParaRPr>
              </a:p>
              <a:p>
                <a:pPr marL="457200" indent="-457200">
                  <a:buFont typeface="+mj-lt"/>
                  <a:buAutoNum type="arabicPeriod"/>
                </a:pPr>
                <a:endParaRPr lang="en-US" sz="700" b="0" i="0" u="none" strike="noStrike" baseline="0" dirty="0">
                  <a:solidFill>
                    <a:srgbClr val="000000"/>
                  </a:solidFill>
                </a:endParaRPr>
              </a:p>
              <a:p>
                <a:pPr marL="457200" indent="-457200">
                  <a:buFont typeface="+mj-lt"/>
                  <a:buAutoNum type="arabicPeriod"/>
                </a:pPr>
                <a:r>
                  <a:rPr lang="en-US" sz="2400" b="0" i="0" u="none" strike="noStrike" baseline="0" dirty="0">
                    <a:solidFill>
                      <a:srgbClr val="000000"/>
                    </a:solidFill>
                  </a:rPr>
                  <a:t>We compute gradient descent with loss:</a:t>
                </a:r>
              </a:p>
              <a:p>
                <a:pPr marL="0" indent="0" algn="ctr">
                  <a:buNone/>
                </a:pPr>
                <a:r>
                  <a:rPr lang="en-US" sz="2400" b="0" i="0" u="none" strike="noStrike" baseline="0" dirty="0">
                    <a:solidFill>
                      <a:srgbClr val="000000"/>
                    </a:solidFill>
                  </a:rPr>
                  <a:t> </a:t>
                </a:r>
                <a14:m>
                  <m:oMath xmlns:m="http://schemas.openxmlformats.org/officeDocument/2006/math">
                    <m:sSub>
                      <m:sSubPr>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sSubPr>
                      <m:e>
                        <m:r>
                          <a:rPr lang="en-US" sz="2400" b="1" i="1" u="none" strike="noStrike" baseline="0" smtClean="0">
                            <a:solidFill>
                              <a:srgbClr val="000000"/>
                            </a:solidFill>
                            <a:latin typeface="Cambria Math" panose="02040503050406030204" pitchFamily="18" charset="0"/>
                            <a:ea typeface="Cambria Math" panose="02040503050406030204" pitchFamily="18" charset="0"/>
                          </a:rPr>
                          <m:t>𝜵</m:t>
                        </m:r>
                      </m:e>
                      <m:sub>
                        <m:r>
                          <a:rPr lang="en-US" sz="2400" b="1" i="1" u="none" strike="noStrike" baseline="0" smtClean="0">
                            <a:solidFill>
                              <a:srgbClr val="000000"/>
                            </a:solidFill>
                            <a:latin typeface="Cambria Math" panose="02040503050406030204" pitchFamily="18" charset="0"/>
                            <a:ea typeface="Cambria Math" panose="02040503050406030204" pitchFamily="18" charset="0"/>
                          </a:rPr>
                          <m:t>𝜽</m:t>
                        </m:r>
                      </m:sub>
                    </m:sSub>
                    <m:sSup>
                      <m:sSupPr>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dPr>
                          <m:e>
                            <m:d>
                              <m:dPr>
                                <m:begChr m:val="|"/>
                                <m:endChr m:val="|"/>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dPr>
                              <m:e>
                                <m:r>
                                  <a:rPr lang="en-US" sz="2400" b="1" i="1" u="none" strike="noStrike" baseline="0" smtClean="0">
                                    <a:solidFill>
                                      <a:srgbClr val="000000"/>
                                    </a:solidFill>
                                    <a:latin typeface="Cambria Math" panose="02040503050406030204" pitchFamily="18" charset="0"/>
                                    <a:ea typeface="Cambria Math" panose="02040503050406030204" pitchFamily="18" charset="0"/>
                                  </a:rPr>
                                  <m:t>𝝐</m:t>
                                </m:r>
                                <m:r>
                                  <a:rPr lang="en-US" sz="2400" b="1" i="1" u="none" strike="noStrike" baseline="0" smtClean="0">
                                    <a:solidFill>
                                      <a:srgbClr val="000000"/>
                                    </a:solidFill>
                                    <a:latin typeface="Cambria Math" panose="02040503050406030204" pitchFamily="18" charset="0"/>
                                    <a:ea typeface="Cambria Math" panose="02040503050406030204" pitchFamily="18" charset="0"/>
                                  </a:rPr>
                                  <m:t>−</m:t>
                                </m:r>
                                <m:sSub>
                                  <m:sSubPr>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sSubPr>
                                  <m:e>
                                    <m:r>
                                      <a:rPr lang="en-US" sz="2400" b="1" i="1" u="none" strike="noStrike" baseline="0" smtClean="0">
                                        <a:solidFill>
                                          <a:srgbClr val="000000"/>
                                        </a:solidFill>
                                        <a:latin typeface="Cambria Math" panose="02040503050406030204" pitchFamily="18" charset="0"/>
                                        <a:ea typeface="Cambria Math" panose="02040503050406030204" pitchFamily="18" charset="0"/>
                                      </a:rPr>
                                      <m:t>𝝐</m:t>
                                    </m:r>
                                  </m:e>
                                  <m:sub>
                                    <m:r>
                                      <a:rPr lang="en-US" sz="2400" b="1" i="1" u="none" strike="noStrike" baseline="0" smtClean="0">
                                        <a:solidFill>
                                          <a:srgbClr val="000000"/>
                                        </a:solidFill>
                                        <a:latin typeface="Cambria Math" panose="02040503050406030204" pitchFamily="18" charset="0"/>
                                        <a:ea typeface="Cambria Math" panose="02040503050406030204" pitchFamily="18" charset="0"/>
                                      </a:rPr>
                                      <m:t>𝜽</m:t>
                                    </m:r>
                                  </m:sub>
                                </m:sSub>
                                <m:d>
                                  <m:dPr>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dPr>
                                  <m:e>
                                    <m:rad>
                                      <m:radPr>
                                        <m:degHide m:val="on"/>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radPr>
                                      <m:deg/>
                                      <m:e>
                                        <m:sSub>
                                          <m:sSubPr>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sSubPr>
                                          <m:e>
                                            <m:acc>
                                              <m:accPr>
                                                <m:chr m:val="̅"/>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accPr>
                                              <m:e>
                                                <m:r>
                                                  <a:rPr lang="en-US" sz="2400" b="1" i="1" u="none" strike="noStrike" baseline="0" smtClean="0">
                                                    <a:solidFill>
                                                      <a:srgbClr val="000000"/>
                                                    </a:solidFill>
                                                    <a:latin typeface="Cambria Math" panose="02040503050406030204" pitchFamily="18" charset="0"/>
                                                    <a:ea typeface="Cambria Math" panose="02040503050406030204" pitchFamily="18" charset="0"/>
                                                  </a:rPr>
                                                  <m:t>𝜶</m:t>
                                                </m:r>
                                              </m:e>
                                            </m:acc>
                                          </m:e>
                                          <m:sub>
                                            <m:r>
                                              <a:rPr lang="en-US" sz="2400" b="1" i="1" u="none" strike="noStrike" baseline="0" smtClean="0">
                                                <a:solidFill>
                                                  <a:srgbClr val="000000"/>
                                                </a:solidFill>
                                                <a:latin typeface="Cambria Math" panose="02040503050406030204" pitchFamily="18" charset="0"/>
                                                <a:ea typeface="Cambria Math" panose="02040503050406030204" pitchFamily="18" charset="0"/>
                                              </a:rPr>
                                              <m:t>𝒕</m:t>
                                            </m:r>
                                          </m:sub>
                                        </m:sSub>
                                      </m:e>
                                    </m:rad>
                                    <m:sSub>
                                      <m:sSubPr>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sSubPr>
                                      <m:e>
                                        <m:r>
                                          <a:rPr lang="en-US" sz="2400" b="1" i="1" u="none" strike="noStrike" baseline="0" smtClean="0">
                                            <a:solidFill>
                                              <a:srgbClr val="000000"/>
                                            </a:solidFill>
                                            <a:latin typeface="Cambria Math" panose="02040503050406030204" pitchFamily="18" charset="0"/>
                                            <a:ea typeface="Cambria Math" panose="02040503050406030204" pitchFamily="18" charset="0"/>
                                          </a:rPr>
                                          <m:t>𝒙</m:t>
                                        </m:r>
                                      </m:e>
                                      <m:sub>
                                        <m:r>
                                          <a:rPr lang="en-US" sz="2400" b="1" i="1" u="none" strike="noStrike" baseline="0" smtClean="0">
                                            <a:solidFill>
                                              <a:srgbClr val="000000"/>
                                            </a:solidFill>
                                            <a:latin typeface="Cambria Math" panose="02040503050406030204" pitchFamily="18" charset="0"/>
                                            <a:ea typeface="Cambria Math" panose="02040503050406030204" pitchFamily="18" charset="0"/>
                                          </a:rPr>
                                          <m:t>𝟎</m:t>
                                        </m:r>
                                      </m:sub>
                                    </m:sSub>
                                    <m:r>
                                      <a:rPr lang="en-US" sz="2400" b="1" i="1" u="none" strike="noStrike" baseline="0" smtClean="0">
                                        <a:solidFill>
                                          <a:srgbClr val="000000"/>
                                        </a:solidFill>
                                        <a:latin typeface="Cambria Math" panose="02040503050406030204" pitchFamily="18" charset="0"/>
                                        <a:ea typeface="Cambria Math" panose="02040503050406030204" pitchFamily="18" charset="0"/>
                                      </a:rPr>
                                      <m:t>+</m:t>
                                    </m:r>
                                    <m:rad>
                                      <m:radPr>
                                        <m:degHide m:val="on"/>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radPr>
                                      <m:deg/>
                                      <m:e>
                                        <m:r>
                                          <a:rPr lang="en-US" sz="2400" b="1" i="1" u="none" strike="noStrike" baseline="0" smtClean="0">
                                            <a:solidFill>
                                              <a:srgbClr val="000000"/>
                                            </a:solidFill>
                                            <a:latin typeface="Cambria Math" panose="02040503050406030204" pitchFamily="18" charset="0"/>
                                            <a:ea typeface="Cambria Math" panose="02040503050406030204" pitchFamily="18" charset="0"/>
                                          </a:rPr>
                                          <m:t>𝟏</m:t>
                                        </m:r>
                                        <m:r>
                                          <a:rPr lang="en-US" sz="2400" b="1" i="1" u="none" strike="noStrike" baseline="0" smtClean="0">
                                            <a:solidFill>
                                              <a:srgbClr val="000000"/>
                                            </a:solidFill>
                                            <a:latin typeface="Cambria Math" panose="02040503050406030204" pitchFamily="18" charset="0"/>
                                            <a:ea typeface="Cambria Math" panose="02040503050406030204" pitchFamily="18" charset="0"/>
                                          </a:rPr>
                                          <m:t>−</m:t>
                                        </m:r>
                                        <m:sSub>
                                          <m:sSubPr>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sSubPr>
                                          <m:e>
                                            <m:acc>
                                              <m:accPr>
                                                <m:chr m:val="̅"/>
                                                <m:ctrlPr>
                                                  <a:rPr lang="en-US" sz="2400" b="1" i="1" u="none" strike="noStrike" baseline="0" smtClean="0">
                                                    <a:solidFill>
                                                      <a:srgbClr val="000000"/>
                                                    </a:solidFill>
                                                    <a:latin typeface="Cambria Math" panose="02040503050406030204" pitchFamily="18" charset="0"/>
                                                    <a:ea typeface="Cambria Math" panose="02040503050406030204" pitchFamily="18" charset="0"/>
                                                  </a:rPr>
                                                </m:ctrlPr>
                                              </m:accPr>
                                              <m:e>
                                                <m:r>
                                                  <a:rPr lang="en-US" sz="2400" b="1" i="1" u="none" strike="noStrike" baseline="0" smtClean="0">
                                                    <a:solidFill>
                                                      <a:srgbClr val="000000"/>
                                                    </a:solidFill>
                                                    <a:latin typeface="Cambria Math" panose="02040503050406030204" pitchFamily="18" charset="0"/>
                                                    <a:ea typeface="Cambria Math" panose="02040503050406030204" pitchFamily="18" charset="0"/>
                                                  </a:rPr>
                                                  <m:t>𝜶</m:t>
                                                </m:r>
                                              </m:e>
                                            </m:acc>
                                          </m:e>
                                          <m:sub>
                                            <m:r>
                                              <a:rPr lang="en-US" sz="2400" b="1" i="1" u="none" strike="noStrike" baseline="0" smtClean="0">
                                                <a:solidFill>
                                                  <a:srgbClr val="000000"/>
                                                </a:solidFill>
                                                <a:latin typeface="Cambria Math" panose="02040503050406030204" pitchFamily="18" charset="0"/>
                                                <a:ea typeface="Cambria Math" panose="02040503050406030204" pitchFamily="18" charset="0"/>
                                              </a:rPr>
                                              <m:t>𝒕</m:t>
                                            </m:r>
                                          </m:sub>
                                        </m:sSub>
                                      </m:e>
                                    </m:rad>
                                    <m:r>
                                      <a:rPr lang="en-US" sz="2400" b="1" i="1" u="none" strike="noStrike" baseline="0" smtClean="0">
                                        <a:solidFill>
                                          <a:srgbClr val="000000"/>
                                        </a:solidFill>
                                        <a:latin typeface="Cambria Math" panose="02040503050406030204" pitchFamily="18" charset="0"/>
                                        <a:ea typeface="Cambria Math" panose="02040503050406030204" pitchFamily="18" charset="0"/>
                                      </a:rPr>
                                      <m:t>𝝐</m:t>
                                    </m:r>
                                    <m:r>
                                      <a:rPr lang="en-US" sz="2400" b="1" i="1" u="none" strike="noStrike" baseline="0" smtClean="0">
                                        <a:solidFill>
                                          <a:srgbClr val="000000"/>
                                        </a:solidFill>
                                        <a:latin typeface="Cambria Math" panose="02040503050406030204" pitchFamily="18" charset="0"/>
                                        <a:ea typeface="Cambria Math" panose="02040503050406030204" pitchFamily="18" charset="0"/>
                                      </a:rPr>
                                      <m:t>,</m:t>
                                    </m:r>
                                    <m:r>
                                      <a:rPr lang="en-US" sz="2400" b="1" i="1" u="none" strike="noStrike" baseline="0" smtClean="0">
                                        <a:solidFill>
                                          <a:srgbClr val="000000"/>
                                        </a:solidFill>
                                        <a:latin typeface="Cambria Math" panose="02040503050406030204" pitchFamily="18" charset="0"/>
                                        <a:ea typeface="Cambria Math" panose="02040503050406030204" pitchFamily="18" charset="0"/>
                                      </a:rPr>
                                      <m:t>𝒕</m:t>
                                    </m:r>
                                  </m:e>
                                </m:d>
                              </m:e>
                            </m:d>
                          </m:e>
                        </m:d>
                      </m:e>
                      <m:sup>
                        <m:r>
                          <a:rPr lang="en-US" sz="2400" b="1" i="1" u="none" strike="noStrike" baseline="0" smtClean="0">
                            <a:solidFill>
                              <a:srgbClr val="000000"/>
                            </a:solidFill>
                            <a:latin typeface="Cambria Math" panose="02040503050406030204" pitchFamily="18" charset="0"/>
                            <a:ea typeface="Cambria Math" panose="02040503050406030204" pitchFamily="18" charset="0"/>
                          </a:rPr>
                          <m:t>𝟐</m:t>
                        </m:r>
                      </m:sup>
                    </m:sSup>
                  </m:oMath>
                </a14:m>
                <a:endParaRPr lang="en-US" sz="2400" b="1" i="0" u="none" strike="noStrike" baseline="0" dirty="0">
                  <a:solidFill>
                    <a:srgbClr val="000000"/>
                  </a:solidFill>
                </a:endParaRPr>
              </a:p>
              <a:p>
                <a:pPr marL="0" indent="0" algn="ctr">
                  <a:buNone/>
                </a:pPr>
                <a:endParaRPr lang="en-US" sz="2400" b="1" i="0" u="none" strike="noStrike" baseline="0" dirty="0">
                  <a:solidFill>
                    <a:srgbClr val="000000"/>
                  </a:solidFill>
                </a:endParaRPr>
              </a:p>
              <a:p>
                <a:pPr marL="457200" lvl="1" indent="0">
                  <a:buNone/>
                </a:pPr>
                <a:r>
                  <a:rPr lang="en-US" sz="2000" b="0" i="0" u="none" strike="noStrike" baseline="0" dirty="0">
                    <a:solidFill>
                      <a:srgbClr val="000000"/>
                    </a:solidFill>
                  </a:rPr>
                  <a:t>That</a:t>
                </a:r>
                <a:r>
                  <a:rPr lang="en-US" sz="2000" b="0" i="0" u="none" strike="noStrike" dirty="0">
                    <a:solidFill>
                      <a:srgbClr val="000000"/>
                    </a:solidFill>
                  </a:rPr>
                  <a:t> is, </a:t>
                </a:r>
                <a:r>
                  <a:rPr lang="en-US" sz="2000" b="0" i="0" u="none" strike="noStrike" baseline="0" dirty="0">
                    <a:solidFill>
                      <a:srgbClr val="000000"/>
                    </a:solidFill>
                  </a:rPr>
                  <a:t>the squared error between the prediction </a:t>
                </a:r>
                <a14:m>
                  <m:oMath xmlns:m="http://schemas.openxmlformats.org/officeDocument/2006/math">
                    <m:sSub>
                      <m:sSubPr>
                        <m:ctrlPr>
                          <a:rPr lang="en-US" sz="2000" b="0" i="1" u="none" strike="noStrike" baseline="0" smtClean="0">
                            <a:solidFill>
                              <a:srgbClr val="000000"/>
                            </a:solidFill>
                            <a:latin typeface="Cambria Math" panose="02040503050406030204" pitchFamily="18" charset="0"/>
                          </a:rPr>
                        </m:ctrlPr>
                      </m:sSubPr>
                      <m:e>
                        <m:r>
                          <a:rPr lang="en-US" sz="2000" b="0" i="1" u="none" strike="noStrike" baseline="0" smtClean="0">
                            <a:solidFill>
                              <a:srgbClr val="000000"/>
                            </a:solidFill>
                            <a:latin typeface="Cambria Math" panose="02040503050406030204" pitchFamily="18" charset="0"/>
                          </a:rPr>
                          <m:t>𝜖</m:t>
                        </m:r>
                      </m:e>
                      <m:sub>
                        <m:r>
                          <a:rPr lang="en-US" sz="2000" b="0" i="1" u="none" strike="noStrike" baseline="0" smtClean="0">
                            <a:solidFill>
                              <a:srgbClr val="000000"/>
                            </a:solidFill>
                            <a:latin typeface="Cambria Math" panose="02040503050406030204" pitchFamily="18" charset="0"/>
                          </a:rPr>
                          <m:t>𝜃</m:t>
                        </m:r>
                      </m:sub>
                    </m:sSub>
                    <m:r>
                      <a:rPr lang="en-US" sz="2000" b="0" i="1" u="none" strike="noStrike" baseline="0" smtClean="0">
                        <a:solidFill>
                          <a:srgbClr val="000000"/>
                        </a:solidFill>
                        <a:latin typeface="Cambria Math" panose="02040503050406030204" pitchFamily="18" charset="0"/>
                      </a:rPr>
                      <m:t>(</m:t>
                    </m:r>
                    <m:sSub>
                      <m:sSubPr>
                        <m:ctrlPr>
                          <a:rPr lang="en-US" sz="2000" b="0" i="1" u="none" strike="noStrike" baseline="0" smtClean="0">
                            <a:solidFill>
                              <a:srgbClr val="000000"/>
                            </a:solidFill>
                            <a:latin typeface="Cambria Math" panose="02040503050406030204" pitchFamily="18" charset="0"/>
                          </a:rPr>
                        </m:ctrlPr>
                      </m:sSubPr>
                      <m:e>
                        <m:r>
                          <a:rPr lang="en-US" sz="2000" b="0" i="1" u="none" strike="noStrike" baseline="0" smtClean="0">
                            <a:solidFill>
                              <a:srgbClr val="000000"/>
                            </a:solidFill>
                            <a:latin typeface="Cambria Math" panose="02040503050406030204" pitchFamily="18" charset="0"/>
                          </a:rPr>
                          <m:t>𝑥</m:t>
                        </m:r>
                      </m:e>
                      <m:sub>
                        <m:r>
                          <a:rPr lang="en-US" sz="2000" b="0" i="1" u="none" strike="noStrike" baseline="0" smtClean="0">
                            <a:solidFill>
                              <a:srgbClr val="000000"/>
                            </a:solidFill>
                            <a:latin typeface="Cambria Math" panose="02040503050406030204" pitchFamily="18" charset="0"/>
                          </a:rPr>
                          <m:t>𝑡</m:t>
                        </m:r>
                      </m:sub>
                    </m:sSub>
                    <m:r>
                      <a:rPr lang="en-US" sz="2000" b="0" i="1" u="none" strike="noStrike" baseline="0" smtClean="0">
                        <a:solidFill>
                          <a:srgbClr val="000000"/>
                        </a:solidFill>
                        <a:latin typeface="Cambria Math" panose="02040503050406030204" pitchFamily="18" charset="0"/>
                      </a:rPr>
                      <m:t>)</m:t>
                    </m:r>
                  </m:oMath>
                </a14:m>
                <a:r>
                  <a:rPr lang="en-US" sz="2000" b="0" i="0" u="none" strike="noStrike" baseline="0" dirty="0">
                    <a:solidFill>
                      <a:srgbClr val="000000"/>
                    </a:solidFill>
                  </a:rPr>
                  <a:t> and the true </a:t>
                </a:r>
                <a14:m>
                  <m:oMath xmlns:m="http://schemas.openxmlformats.org/officeDocument/2006/math">
                    <m:r>
                      <a:rPr lang="en-US" sz="2000" b="0" i="1" u="none" strike="noStrike" baseline="0" smtClean="0">
                        <a:solidFill>
                          <a:srgbClr val="000000"/>
                        </a:solidFill>
                        <a:latin typeface="Cambria Math" panose="02040503050406030204" pitchFamily="18" charset="0"/>
                      </a:rPr>
                      <m:t>𝜖</m:t>
                    </m:r>
                  </m:oMath>
                </a14:m>
                <a:endParaRPr lang="en-US" sz="2000" b="0" i="0" u="none" strike="noStrike" baseline="0" dirty="0">
                  <a:solidFill>
                    <a:srgbClr val="000000"/>
                  </a:solidFill>
                </a:endParaRPr>
              </a:p>
              <a:p>
                <a:endParaRPr lang="en-US" sz="2400" dirty="0"/>
              </a:p>
              <a:p>
                <a:endParaRPr lang="en-US" sz="1800" dirty="0"/>
              </a:p>
            </p:txBody>
          </p:sp>
        </mc:Choice>
        <mc:Fallback>
          <p:sp>
            <p:nvSpPr>
              <p:cNvPr id="3" name="Content Placeholder 2">
                <a:extLst>
                  <a:ext uri="{FF2B5EF4-FFF2-40B4-BE49-F238E27FC236}">
                    <a16:creationId xmlns:a16="http://schemas.microsoft.com/office/drawing/2014/main" id="{D4BE8A8F-7604-FDF4-EA0C-EA53AB572EBE}"/>
                  </a:ext>
                </a:extLst>
              </p:cNvPr>
              <p:cNvSpPr>
                <a:spLocks noGrp="1" noRot="1" noChangeAspect="1" noMove="1" noResize="1" noEditPoints="1" noAdjustHandles="1" noChangeArrowheads="1" noChangeShapeType="1" noTextEdit="1"/>
              </p:cNvSpPr>
              <p:nvPr>
                <p:ph idx="1"/>
              </p:nvPr>
            </p:nvSpPr>
            <p:spPr>
              <a:blipFill>
                <a:blip r:embed="rId3"/>
                <a:stretch>
                  <a:fillRect l="-638" t="-1821" b="-280"/>
                </a:stretch>
              </a:blipFill>
            </p:spPr>
            <p:txBody>
              <a:bodyPr/>
              <a:lstStyle/>
              <a:p>
                <a:r>
                  <a:rPr lang="en-US">
                    <a:noFill/>
                  </a:rPr>
                  <a:t> </a:t>
                </a:r>
              </a:p>
            </p:txBody>
          </p:sp>
        </mc:Fallback>
      </mc:AlternateContent>
    </p:spTree>
    <p:extLst>
      <p:ext uri="{BB962C8B-B14F-4D97-AF65-F5344CB8AC3E}">
        <p14:creationId xmlns:p14="http://schemas.microsoft.com/office/powerpoint/2010/main" val="12397929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3DB0-E964-F6EC-5C60-A193139415D5}"/>
              </a:ext>
            </a:extLst>
          </p:cNvPr>
          <p:cNvSpPr>
            <a:spLocks noGrp="1"/>
          </p:cNvSpPr>
          <p:nvPr>
            <p:ph type="title"/>
          </p:nvPr>
        </p:nvSpPr>
        <p:spPr>
          <a:xfrm>
            <a:off x="838200" y="139213"/>
            <a:ext cx="10515600" cy="1325563"/>
          </a:xfrm>
        </p:spPr>
        <p:txBody>
          <a:bodyPr/>
          <a:lstStyle/>
          <a:p>
            <a:r>
              <a:rPr lang="en-US" dirty="0"/>
              <a:t>The Reverse Diffusion Process</a:t>
            </a:r>
          </a:p>
        </p:txBody>
      </p:sp>
      <p:sp>
        <p:nvSpPr>
          <p:cNvPr id="3" name="Content Placeholder 2">
            <a:extLst>
              <a:ext uri="{FF2B5EF4-FFF2-40B4-BE49-F238E27FC236}">
                <a16:creationId xmlns:a16="http://schemas.microsoft.com/office/drawing/2014/main" id="{D4BE8A8F-7604-FDF4-EA0C-EA53AB572EBE}"/>
              </a:ext>
            </a:extLst>
          </p:cNvPr>
          <p:cNvSpPr>
            <a:spLocks noGrp="1"/>
          </p:cNvSpPr>
          <p:nvPr>
            <p:ph idx="1"/>
          </p:nvPr>
        </p:nvSpPr>
        <p:spPr>
          <a:xfrm>
            <a:off x="838200" y="1247885"/>
            <a:ext cx="10515600" cy="4595589"/>
          </a:xfrm>
        </p:spPr>
        <p:txBody>
          <a:bodyPr>
            <a:normAutofit/>
          </a:bodyPr>
          <a:lstStyle/>
          <a:p>
            <a:pPr marL="0" indent="0" algn="l">
              <a:buNone/>
            </a:pPr>
            <a:endParaRPr lang="en-US" sz="2200" b="0" i="0" u="none" strike="noStrike" baseline="0" dirty="0">
              <a:solidFill>
                <a:srgbClr val="000000"/>
              </a:solidFill>
            </a:endParaRPr>
          </a:p>
          <a:p>
            <a:pPr marL="0" indent="0" algn="l">
              <a:buNone/>
            </a:pPr>
            <a:endParaRPr lang="en-US" sz="2200" b="0" i="0" u="none" strike="noStrike" baseline="0" dirty="0">
              <a:solidFill>
                <a:srgbClr val="000000"/>
              </a:solidFill>
            </a:endParaRPr>
          </a:p>
          <a:p>
            <a:pPr marL="0" indent="0" algn="l">
              <a:buNone/>
            </a:pPr>
            <a:r>
              <a:rPr lang="en-US" sz="2200" b="0" i="0" u="none" strike="noStrike" baseline="0" dirty="0">
                <a:solidFill>
                  <a:srgbClr val="000000"/>
                </a:solidFill>
              </a:rPr>
              <a:t>The diffusion model actually has </a:t>
            </a:r>
            <a:r>
              <a:rPr lang="en-US" sz="2200" b="0" i="0" u="sng" strike="noStrike" baseline="0" dirty="0">
                <a:solidFill>
                  <a:srgbClr val="000000"/>
                </a:solidFill>
              </a:rPr>
              <a:t>2 copies of the network</a:t>
            </a:r>
            <a:r>
              <a:rPr lang="en-US" sz="2200" b="0" i="0" u="none" strike="noStrike" baseline="0" dirty="0">
                <a:solidFill>
                  <a:srgbClr val="000000"/>
                </a:solidFill>
              </a:rPr>
              <a:t>: </a:t>
            </a:r>
          </a:p>
          <a:p>
            <a:pPr marL="0" indent="0" algn="l">
              <a:buNone/>
            </a:pPr>
            <a:endParaRPr lang="en-US" sz="800" b="0" i="0" u="none" strike="noStrike" baseline="0" dirty="0">
              <a:solidFill>
                <a:srgbClr val="000000"/>
              </a:solidFill>
            </a:endParaRPr>
          </a:p>
          <a:p>
            <a:pPr marL="457200" indent="-457200" algn="l">
              <a:buFont typeface="+mj-lt"/>
              <a:buAutoNum type="arabicPeriod"/>
            </a:pPr>
            <a:r>
              <a:rPr lang="en-US" sz="2200" dirty="0">
                <a:solidFill>
                  <a:srgbClr val="000000"/>
                </a:solidFill>
              </a:rPr>
              <a:t>O</a:t>
            </a:r>
            <a:r>
              <a:rPr lang="en-US" sz="2200" b="0" i="0" u="none" strike="noStrike" baseline="0" dirty="0">
                <a:solidFill>
                  <a:srgbClr val="000000"/>
                </a:solidFill>
              </a:rPr>
              <a:t>ne that is </a:t>
            </a:r>
            <a:r>
              <a:rPr lang="en-US" sz="2200" b="0" i="0" u="none" strike="noStrike" baseline="0" dirty="0">
                <a:solidFill>
                  <a:srgbClr val="0070C0"/>
                </a:solidFill>
              </a:rPr>
              <a:t>trained using gradient descent</a:t>
            </a:r>
          </a:p>
          <a:p>
            <a:pPr marL="457200" indent="-457200" algn="l">
              <a:buFont typeface="+mj-lt"/>
              <a:buAutoNum type="arabicPeriod"/>
            </a:pPr>
            <a:endParaRPr lang="en-US" sz="800" b="0" i="0" u="none" strike="noStrike" baseline="0" dirty="0">
              <a:solidFill>
                <a:srgbClr val="0070C0"/>
              </a:solidFill>
            </a:endParaRPr>
          </a:p>
          <a:p>
            <a:pPr marL="457200" indent="-457200" algn="l">
              <a:buFont typeface="+mj-lt"/>
              <a:buAutoNum type="arabicPeriod"/>
            </a:pPr>
            <a:r>
              <a:rPr lang="en-US" sz="2200" dirty="0">
                <a:solidFill>
                  <a:srgbClr val="000000"/>
                </a:solidFill>
              </a:rPr>
              <a:t>A</a:t>
            </a:r>
            <a:r>
              <a:rPr lang="en-US" sz="2200" b="0" i="0" u="none" strike="noStrike" baseline="0" dirty="0">
                <a:solidFill>
                  <a:srgbClr val="000000"/>
                </a:solidFill>
              </a:rPr>
              <a:t>nother (the </a:t>
            </a:r>
            <a:r>
              <a:rPr lang="en-US" sz="2200" b="0" i="0" u="none" strike="noStrike" baseline="0" dirty="0">
                <a:solidFill>
                  <a:srgbClr val="0070C0"/>
                </a:solidFill>
              </a:rPr>
              <a:t>EMA network</a:t>
            </a:r>
            <a:r>
              <a:rPr lang="en-US" sz="2200" b="0" i="0" u="none" strike="noStrike" baseline="0" dirty="0">
                <a:solidFill>
                  <a:srgbClr val="000000"/>
                </a:solidFill>
              </a:rPr>
              <a:t>) that is an </a:t>
            </a:r>
            <a:r>
              <a:rPr lang="en-US" sz="2200" b="0" i="0" u="none" strike="noStrike" baseline="0" dirty="0">
                <a:solidFill>
                  <a:srgbClr val="0070C0"/>
                </a:solidFill>
              </a:rPr>
              <a:t>exponential moving average </a:t>
            </a:r>
            <a:r>
              <a:rPr lang="en-US" sz="2200" b="0" i="0" u="none" strike="noStrike" baseline="0" dirty="0">
                <a:solidFill>
                  <a:srgbClr val="000000"/>
                </a:solidFill>
              </a:rPr>
              <a:t>(EMA) of the weights of the trained network over previous training steps</a:t>
            </a:r>
          </a:p>
          <a:p>
            <a:pPr marL="457200" lvl="1" indent="0">
              <a:buNone/>
            </a:pPr>
            <a:r>
              <a:rPr lang="en-US" sz="1800" b="0" i="0" u="none" strike="noStrike" baseline="0" dirty="0">
                <a:solidFill>
                  <a:srgbClr val="000000"/>
                </a:solidFill>
              </a:rPr>
              <a:t>The EMA network is </a:t>
            </a:r>
            <a:r>
              <a:rPr lang="en-US" sz="1800" b="1" i="0" u="none" strike="noStrike" baseline="0" dirty="0">
                <a:solidFill>
                  <a:schemeClr val="accent6"/>
                </a:solidFill>
              </a:rPr>
              <a:t>not as susceptible to </a:t>
            </a:r>
            <a:r>
              <a:rPr lang="en-US" sz="1800" b="1" i="0" u="sng" strike="noStrike" baseline="0" dirty="0">
                <a:solidFill>
                  <a:schemeClr val="accent6"/>
                </a:solidFill>
              </a:rPr>
              <a:t>short-term fluctuations</a:t>
            </a:r>
            <a:r>
              <a:rPr lang="en-US" sz="1800" b="1" i="0" strike="noStrike" baseline="0" dirty="0">
                <a:solidFill>
                  <a:srgbClr val="000000"/>
                </a:solidFill>
              </a:rPr>
              <a:t> </a:t>
            </a:r>
            <a:r>
              <a:rPr lang="en-US" sz="1800" b="0" i="0" u="none" strike="noStrike" baseline="0" dirty="0">
                <a:solidFill>
                  <a:srgbClr val="000000"/>
                </a:solidFill>
              </a:rPr>
              <a:t>and </a:t>
            </a:r>
            <a:r>
              <a:rPr lang="en-US" sz="1800" b="1" i="0" u="sng" strike="noStrike" baseline="0" dirty="0">
                <a:solidFill>
                  <a:schemeClr val="accent6"/>
                </a:solidFill>
              </a:rPr>
              <a:t>spikes</a:t>
            </a:r>
            <a:r>
              <a:rPr lang="en-US" sz="1800" b="1" i="0" u="none" strike="noStrike" baseline="0" dirty="0">
                <a:solidFill>
                  <a:schemeClr val="accent6"/>
                </a:solidFill>
              </a:rPr>
              <a:t> in the training </a:t>
            </a:r>
          </a:p>
          <a:p>
            <a:pPr lvl="1">
              <a:buFont typeface="Wingdings" panose="05000000000000000000" pitchFamily="2" charset="2"/>
              <a:buChar char="Ø"/>
            </a:pPr>
            <a:r>
              <a:rPr lang="en-US" sz="1800" b="0" i="0" u="none" strike="noStrike" baseline="0" dirty="0">
                <a:solidFill>
                  <a:srgbClr val="000000"/>
                </a:solidFill>
              </a:rPr>
              <a:t>We use the </a:t>
            </a:r>
            <a:r>
              <a:rPr lang="en-US" sz="1800" b="0" i="0" u="none" strike="noStrike" baseline="0" dirty="0">
                <a:solidFill>
                  <a:schemeClr val="accent5"/>
                </a:solidFill>
              </a:rPr>
              <a:t>EMA network to produce generated output </a:t>
            </a:r>
            <a:r>
              <a:rPr lang="en-US" sz="1800" b="0" i="0" u="none" strike="noStrike" baseline="0" dirty="0">
                <a:solidFill>
                  <a:srgbClr val="000000"/>
                </a:solidFill>
              </a:rPr>
              <a:t>from the network</a:t>
            </a:r>
          </a:p>
          <a:p>
            <a:pPr algn="l"/>
            <a:endParaRPr lang="en-US" sz="1800" dirty="0">
              <a:solidFill>
                <a:srgbClr val="000000"/>
              </a:solidFill>
            </a:endParaRPr>
          </a:p>
          <a:p>
            <a:pPr algn="l"/>
            <a:endParaRPr lang="en-US" sz="1800" b="0" i="0" u="none" strike="noStrike" baseline="0" dirty="0">
              <a:solidFill>
                <a:srgbClr val="000000"/>
              </a:solidFill>
            </a:endParaRPr>
          </a:p>
        </p:txBody>
      </p:sp>
    </p:spTree>
    <p:extLst>
      <p:ext uri="{BB962C8B-B14F-4D97-AF65-F5344CB8AC3E}">
        <p14:creationId xmlns:p14="http://schemas.microsoft.com/office/powerpoint/2010/main" val="11481540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BB1A-E1FE-F4B6-6ED1-67799E4D768A}"/>
              </a:ext>
            </a:extLst>
          </p:cNvPr>
          <p:cNvSpPr>
            <a:spLocks noGrp="1"/>
          </p:cNvSpPr>
          <p:nvPr>
            <p:ph type="title"/>
          </p:nvPr>
        </p:nvSpPr>
        <p:spPr/>
        <p:txBody>
          <a:bodyPr/>
          <a:lstStyle/>
          <a:p>
            <a:r>
              <a:rPr lang="en-US" dirty="0"/>
              <a:t>The U-Net Denoising Model</a:t>
            </a:r>
          </a:p>
        </p:txBody>
      </p:sp>
      <p:sp>
        <p:nvSpPr>
          <p:cNvPr id="3" name="Content Placeholder 2">
            <a:extLst>
              <a:ext uri="{FF2B5EF4-FFF2-40B4-BE49-F238E27FC236}">
                <a16:creationId xmlns:a16="http://schemas.microsoft.com/office/drawing/2014/main" id="{6193C583-0DBB-9CB3-2B1B-521271001C7D}"/>
              </a:ext>
            </a:extLst>
          </p:cNvPr>
          <p:cNvSpPr>
            <a:spLocks noGrp="1"/>
          </p:cNvSpPr>
          <p:nvPr>
            <p:ph idx="1"/>
          </p:nvPr>
        </p:nvSpPr>
        <p:spPr/>
        <p:txBody>
          <a:bodyPr>
            <a:normAutofit/>
          </a:bodyPr>
          <a:lstStyle/>
          <a:p>
            <a:pPr marL="0" indent="0">
              <a:buNone/>
            </a:pPr>
            <a:r>
              <a:rPr lang="en-US" dirty="0"/>
              <a:t>Let’s see this neural network that predicts the noise added to a given image</a:t>
            </a:r>
          </a:p>
          <a:p>
            <a:pPr marL="0" indent="0">
              <a:buNone/>
            </a:pPr>
            <a:endParaRPr lang="en-US" dirty="0"/>
          </a:p>
          <a:p>
            <a:pPr marL="0" indent="0">
              <a:buNone/>
            </a:pPr>
            <a:endParaRPr lang="en-US" dirty="0"/>
          </a:p>
          <a:p>
            <a:r>
              <a:rPr lang="en-US" dirty="0"/>
              <a:t>We introduce a type of architecture known as a </a:t>
            </a:r>
            <a:r>
              <a:rPr lang="en-US" b="1" dirty="0"/>
              <a:t>U-Net</a:t>
            </a:r>
            <a:endParaRPr lang="en-US" dirty="0"/>
          </a:p>
        </p:txBody>
      </p:sp>
    </p:spTree>
    <p:extLst>
      <p:ext uri="{BB962C8B-B14F-4D97-AF65-F5344CB8AC3E}">
        <p14:creationId xmlns:p14="http://schemas.microsoft.com/office/powerpoint/2010/main" val="4441436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6A931-3406-FCBB-4035-12365B2B9224}"/>
              </a:ext>
            </a:extLst>
          </p:cNvPr>
          <p:cNvPicPr>
            <a:picLocks noChangeAspect="1"/>
          </p:cNvPicPr>
          <p:nvPr/>
        </p:nvPicPr>
        <p:blipFill>
          <a:blip r:embed="rId3"/>
          <a:stretch>
            <a:fillRect/>
          </a:stretch>
        </p:blipFill>
        <p:spPr>
          <a:xfrm>
            <a:off x="5836475" y="0"/>
            <a:ext cx="5940903" cy="6858000"/>
          </a:xfrm>
          <a:prstGeom prst="rect">
            <a:avLst/>
          </a:prstGeom>
        </p:spPr>
      </p:pic>
      <p:sp>
        <p:nvSpPr>
          <p:cNvPr id="4" name="TextBox 3">
            <a:extLst>
              <a:ext uri="{FF2B5EF4-FFF2-40B4-BE49-F238E27FC236}">
                <a16:creationId xmlns:a16="http://schemas.microsoft.com/office/drawing/2014/main" id="{83F5F767-DD08-C93A-CEF3-84DCB566B35B}"/>
              </a:ext>
            </a:extLst>
          </p:cNvPr>
          <p:cNvSpPr txBox="1"/>
          <p:nvPr/>
        </p:nvSpPr>
        <p:spPr>
          <a:xfrm>
            <a:off x="417308" y="2276200"/>
            <a:ext cx="4918482" cy="1015663"/>
          </a:xfrm>
          <a:prstGeom prst="rect">
            <a:avLst/>
          </a:prstGeom>
          <a:noFill/>
        </p:spPr>
        <p:txBody>
          <a:bodyPr wrap="square">
            <a:spAutoFit/>
          </a:bodyPr>
          <a:lstStyle/>
          <a:p>
            <a:r>
              <a:rPr lang="en-US" sz="2000" b="1" dirty="0" err="1"/>
              <a:t>Downsampling</a:t>
            </a:r>
            <a:r>
              <a:rPr lang="en-US" sz="2000" b="1" dirty="0"/>
              <a:t> half </a:t>
            </a:r>
          </a:p>
          <a:p>
            <a:pPr algn="just"/>
            <a:r>
              <a:rPr lang="en-US" sz="2000" dirty="0"/>
              <a:t>The input images are compressed spatially but expanded channel-wise</a:t>
            </a:r>
          </a:p>
        </p:txBody>
      </p:sp>
      <p:sp>
        <p:nvSpPr>
          <p:cNvPr id="6" name="TextBox 5">
            <a:extLst>
              <a:ext uri="{FF2B5EF4-FFF2-40B4-BE49-F238E27FC236}">
                <a16:creationId xmlns:a16="http://schemas.microsoft.com/office/drawing/2014/main" id="{9C0D9222-189B-DBBD-BE42-62E770645CF0}"/>
              </a:ext>
            </a:extLst>
          </p:cNvPr>
          <p:cNvSpPr txBox="1"/>
          <p:nvPr/>
        </p:nvSpPr>
        <p:spPr>
          <a:xfrm>
            <a:off x="417308" y="1695123"/>
            <a:ext cx="5240007" cy="400110"/>
          </a:xfrm>
          <a:prstGeom prst="rect">
            <a:avLst/>
          </a:prstGeom>
          <a:noFill/>
        </p:spPr>
        <p:txBody>
          <a:bodyPr wrap="square">
            <a:spAutoFit/>
          </a:bodyPr>
          <a:lstStyle/>
          <a:p>
            <a:r>
              <a:rPr lang="en-US" sz="2000" dirty="0"/>
              <a:t>Similar to VAE, a U-Net consists of two halves:</a:t>
            </a:r>
          </a:p>
        </p:txBody>
      </p:sp>
      <p:sp>
        <p:nvSpPr>
          <p:cNvPr id="9" name="TextBox 8">
            <a:extLst>
              <a:ext uri="{FF2B5EF4-FFF2-40B4-BE49-F238E27FC236}">
                <a16:creationId xmlns:a16="http://schemas.microsoft.com/office/drawing/2014/main" id="{048C703C-C476-D031-F4F1-5A1061346548}"/>
              </a:ext>
            </a:extLst>
          </p:cNvPr>
          <p:cNvSpPr txBox="1"/>
          <p:nvPr/>
        </p:nvSpPr>
        <p:spPr>
          <a:xfrm>
            <a:off x="417308" y="3672885"/>
            <a:ext cx="4918482" cy="1015663"/>
          </a:xfrm>
          <a:prstGeom prst="rect">
            <a:avLst/>
          </a:prstGeom>
          <a:noFill/>
        </p:spPr>
        <p:txBody>
          <a:bodyPr wrap="square">
            <a:spAutoFit/>
          </a:bodyPr>
          <a:lstStyle/>
          <a:p>
            <a:pPr marL="0" algn="l" rtl="0" eaLnBrk="1" latinLnBrk="0" hangingPunct="1">
              <a:spcBef>
                <a:spcPts val="0"/>
              </a:spcBef>
              <a:spcAft>
                <a:spcPts val="0"/>
              </a:spcAft>
            </a:pPr>
            <a:r>
              <a:rPr lang="en-US" sz="2000" b="1" kern="1200" dirty="0" err="1">
                <a:solidFill>
                  <a:srgbClr val="000000"/>
                </a:solidFill>
                <a:effectLst/>
                <a:ea typeface="+mn-ea"/>
                <a:cs typeface="+mn-cs"/>
              </a:rPr>
              <a:t>Upsampling</a:t>
            </a:r>
            <a:r>
              <a:rPr lang="en-US" sz="2000" b="1" kern="1200" dirty="0">
                <a:solidFill>
                  <a:srgbClr val="000000"/>
                </a:solidFill>
                <a:effectLst/>
                <a:ea typeface="+mn-ea"/>
                <a:cs typeface="+mn-cs"/>
              </a:rPr>
              <a:t> half</a:t>
            </a:r>
          </a:p>
          <a:p>
            <a:pPr marL="0" algn="just" rtl="0" eaLnBrk="1" latinLnBrk="0" hangingPunct="1">
              <a:spcBef>
                <a:spcPts val="0"/>
              </a:spcBef>
              <a:spcAft>
                <a:spcPts val="0"/>
              </a:spcAft>
            </a:pPr>
            <a:r>
              <a:rPr lang="en-US" sz="2000" dirty="0">
                <a:solidFill>
                  <a:srgbClr val="000000"/>
                </a:solidFill>
              </a:rPr>
              <a:t>The</a:t>
            </a:r>
            <a:r>
              <a:rPr lang="en-US" sz="2000" kern="1200" dirty="0">
                <a:solidFill>
                  <a:srgbClr val="000000"/>
                </a:solidFill>
                <a:effectLst/>
                <a:ea typeface="+mn-ea"/>
                <a:cs typeface="+mn-cs"/>
              </a:rPr>
              <a:t> representations are expanded spatially while the number of channels is reduced</a:t>
            </a:r>
            <a:endParaRPr lang="en-US" sz="2000" dirty="0">
              <a:effectLst/>
            </a:endParaRPr>
          </a:p>
        </p:txBody>
      </p:sp>
    </p:spTree>
    <p:extLst>
      <p:ext uri="{BB962C8B-B14F-4D97-AF65-F5344CB8AC3E}">
        <p14:creationId xmlns:p14="http://schemas.microsoft.com/office/powerpoint/2010/main" val="34808094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6A931-3406-FCBB-4035-12365B2B9224}"/>
              </a:ext>
            </a:extLst>
          </p:cNvPr>
          <p:cNvPicPr>
            <a:picLocks noChangeAspect="1"/>
          </p:cNvPicPr>
          <p:nvPr/>
        </p:nvPicPr>
        <p:blipFill>
          <a:blip r:embed="rId2"/>
          <a:stretch>
            <a:fillRect/>
          </a:stretch>
        </p:blipFill>
        <p:spPr>
          <a:xfrm>
            <a:off x="5836475" y="0"/>
            <a:ext cx="5940903" cy="6858000"/>
          </a:xfrm>
          <a:prstGeom prst="rect">
            <a:avLst/>
          </a:prstGeom>
        </p:spPr>
      </p:pic>
      <p:sp>
        <p:nvSpPr>
          <p:cNvPr id="8" name="TextBox 7">
            <a:extLst>
              <a:ext uri="{FF2B5EF4-FFF2-40B4-BE49-F238E27FC236}">
                <a16:creationId xmlns:a16="http://schemas.microsoft.com/office/drawing/2014/main" id="{93F2828F-8A55-8131-BB94-516180B3BBAF}"/>
              </a:ext>
            </a:extLst>
          </p:cNvPr>
          <p:cNvSpPr txBox="1"/>
          <p:nvPr/>
        </p:nvSpPr>
        <p:spPr>
          <a:xfrm>
            <a:off x="237572" y="2413337"/>
            <a:ext cx="5858428" cy="2369880"/>
          </a:xfrm>
          <a:prstGeom prst="rect">
            <a:avLst/>
          </a:prstGeom>
          <a:noFill/>
        </p:spPr>
        <p:txBody>
          <a:bodyPr wrap="square">
            <a:spAutoFit/>
          </a:bodyPr>
          <a:lstStyle/>
          <a:p>
            <a:r>
              <a:rPr lang="en-US" sz="2200" b="1" dirty="0"/>
              <a:t>Sinusoidal Embedding</a:t>
            </a:r>
          </a:p>
          <a:p>
            <a:pPr marL="342900" indent="-342900">
              <a:buFont typeface="Arial" panose="020B0604020202020204" pitchFamily="34" charset="0"/>
              <a:buChar char="•"/>
            </a:pPr>
            <a:r>
              <a:rPr lang="en-US" sz="2200" dirty="0"/>
              <a:t>We want to convert </a:t>
            </a:r>
            <a:r>
              <a:rPr lang="en-US" sz="2200" dirty="0">
                <a:solidFill>
                  <a:schemeClr val="accent5"/>
                </a:solidFill>
              </a:rPr>
              <a:t>a scalar value </a:t>
            </a:r>
            <a:r>
              <a:rPr lang="en-US" sz="2200" dirty="0"/>
              <a:t>(the noise variance) into a distinct </a:t>
            </a:r>
            <a:r>
              <a:rPr lang="en-US" sz="2200" dirty="0">
                <a:solidFill>
                  <a:schemeClr val="accent5"/>
                </a:solidFill>
              </a:rPr>
              <a:t>higher-dimensional vector </a:t>
            </a:r>
          </a:p>
          <a:p>
            <a:pPr marL="342900" indent="-342900">
              <a:buFont typeface="Arial" panose="020B0604020202020204" pitchFamily="34" charset="0"/>
              <a:buChar char="•"/>
            </a:pPr>
            <a:endParaRPr lang="en-US" sz="2200" dirty="0">
              <a:solidFill>
                <a:schemeClr val="accent5"/>
              </a:solidFill>
            </a:endParaRPr>
          </a:p>
          <a:p>
            <a:pPr lvl="1"/>
            <a:r>
              <a:rPr lang="en-US" sz="1900" dirty="0"/>
              <a:t>This provides a </a:t>
            </a:r>
            <a:r>
              <a:rPr lang="en-US" sz="1900" dirty="0">
                <a:solidFill>
                  <a:srgbClr val="0070C0"/>
                </a:solidFill>
              </a:rPr>
              <a:t>more complex representation </a:t>
            </a:r>
            <a:r>
              <a:rPr lang="en-US" sz="1900" dirty="0"/>
              <a:t>for use downstream in the network</a:t>
            </a:r>
          </a:p>
        </p:txBody>
      </p:sp>
      <p:sp>
        <p:nvSpPr>
          <p:cNvPr id="10" name="Rectangle: Rounded Corners 9">
            <a:extLst>
              <a:ext uri="{FF2B5EF4-FFF2-40B4-BE49-F238E27FC236}">
                <a16:creationId xmlns:a16="http://schemas.microsoft.com/office/drawing/2014/main" id="{23E249C2-CBF0-E3EE-6C3E-A431D99B4BED}"/>
              </a:ext>
            </a:extLst>
          </p:cNvPr>
          <p:cNvSpPr/>
          <p:nvPr/>
        </p:nvSpPr>
        <p:spPr>
          <a:xfrm>
            <a:off x="6074483" y="828339"/>
            <a:ext cx="1972235" cy="806824"/>
          </a:xfrm>
          <a:prstGeom prst="roundRect">
            <a:avLst/>
          </a:prstGeom>
          <a:solidFill>
            <a:srgbClr val="7030A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02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6A931-3406-FCBB-4035-12365B2B9224}"/>
              </a:ext>
            </a:extLst>
          </p:cNvPr>
          <p:cNvPicPr>
            <a:picLocks noChangeAspect="1"/>
          </p:cNvPicPr>
          <p:nvPr/>
        </p:nvPicPr>
        <p:blipFill>
          <a:blip r:embed="rId2"/>
          <a:stretch>
            <a:fillRect/>
          </a:stretch>
        </p:blipFill>
        <p:spPr>
          <a:xfrm>
            <a:off x="5836475" y="0"/>
            <a:ext cx="5940903" cy="6858000"/>
          </a:xfrm>
          <a:prstGeom prst="rect">
            <a:avLst/>
          </a:prstGeom>
        </p:spPr>
      </p:pic>
      <p:sp>
        <p:nvSpPr>
          <p:cNvPr id="10" name="Rectangle: Rounded Corners 9">
            <a:extLst>
              <a:ext uri="{FF2B5EF4-FFF2-40B4-BE49-F238E27FC236}">
                <a16:creationId xmlns:a16="http://schemas.microsoft.com/office/drawing/2014/main" id="{23E249C2-CBF0-E3EE-6C3E-A431D99B4BED}"/>
              </a:ext>
            </a:extLst>
          </p:cNvPr>
          <p:cNvSpPr/>
          <p:nvPr/>
        </p:nvSpPr>
        <p:spPr>
          <a:xfrm>
            <a:off x="6074483" y="828339"/>
            <a:ext cx="1972235" cy="806824"/>
          </a:xfrm>
          <a:prstGeom prst="roundRect">
            <a:avLst/>
          </a:prstGeom>
          <a:solidFill>
            <a:srgbClr val="7030A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0105A3A-ADB5-C4AF-CFF4-B62B02A0060D}"/>
              </a:ext>
            </a:extLst>
          </p:cNvPr>
          <p:cNvPicPr>
            <a:picLocks noChangeAspect="1"/>
          </p:cNvPicPr>
          <p:nvPr/>
        </p:nvPicPr>
        <p:blipFill>
          <a:blip r:embed="rId3"/>
          <a:stretch>
            <a:fillRect/>
          </a:stretch>
        </p:blipFill>
        <p:spPr>
          <a:xfrm>
            <a:off x="237572" y="2667646"/>
            <a:ext cx="6380025" cy="550635"/>
          </a:xfrm>
          <a:prstGeom prst="rect">
            <a:avLst/>
          </a:prstGeom>
          <a:ln>
            <a:solidFill>
              <a:schemeClr val="tx1"/>
            </a:solid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8EEC06-E305-4C07-372A-2D86D2015871}"/>
                  </a:ext>
                </a:extLst>
              </p:cNvPr>
              <p:cNvSpPr txBox="1"/>
              <p:nvPr/>
            </p:nvSpPr>
            <p:spPr>
              <a:xfrm>
                <a:off x="237572" y="3297717"/>
                <a:ext cx="6104905" cy="944682"/>
              </a:xfrm>
              <a:prstGeom prst="rect">
                <a:avLst/>
              </a:prstGeom>
              <a:noFill/>
            </p:spPr>
            <p:txBody>
              <a:bodyPr wrap="square">
                <a:spAutoFit/>
              </a:bodyPr>
              <a:lstStyle/>
              <a:p>
                <a:pPr marL="457200" lvl="1" indent="0">
                  <a:buNone/>
                </a:pPr>
                <a:r>
                  <a:rPr lang="en-US" sz="1600" dirty="0"/>
                  <a:t>Whit L = 16 to be half the size of our desired noise embedding length (32) and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m:rPr>
                            <m:sty m:val="p"/>
                          </m:rPr>
                          <a:rPr lang="en-US" sz="1600" b="0" i="0" smtClean="0">
                            <a:latin typeface="Cambria Math" panose="02040503050406030204" pitchFamily="18" charset="0"/>
                          </a:rPr>
                          <m:t>ln</m:t>
                        </m:r>
                        <m:r>
                          <a:rPr lang="en-US" sz="1600" b="0" i="1" smtClean="0">
                            <a:latin typeface="Cambria Math" panose="02040503050406030204" pitchFamily="18" charset="0"/>
                          </a:rPr>
                          <m:t>⁡(1000)</m:t>
                        </m:r>
                      </m:num>
                      <m:den>
                        <m:r>
                          <a:rPr lang="en-US" sz="1600" b="0" i="1" smtClean="0">
                            <a:latin typeface="Cambria Math" panose="02040503050406030204" pitchFamily="18" charset="0"/>
                          </a:rPr>
                          <m:t>𝐿</m:t>
                        </m:r>
                        <m:r>
                          <a:rPr lang="en-US" sz="1600" b="0" i="1" smtClean="0">
                            <a:latin typeface="Cambria Math" panose="02040503050406030204" pitchFamily="18" charset="0"/>
                          </a:rPr>
                          <m:t>−1</m:t>
                        </m:r>
                      </m:den>
                    </m:f>
                  </m:oMath>
                </a14:m>
                <a:r>
                  <a:rPr lang="en-US" sz="1600" dirty="0"/>
                  <a:t> to be the maximum scaling factor for the frequencies</a:t>
                </a:r>
              </a:p>
            </p:txBody>
          </p:sp>
        </mc:Choice>
        <mc:Fallback xmlns="">
          <p:sp>
            <p:nvSpPr>
              <p:cNvPr id="5" name="TextBox 4">
                <a:extLst>
                  <a:ext uri="{FF2B5EF4-FFF2-40B4-BE49-F238E27FC236}">
                    <a16:creationId xmlns:a16="http://schemas.microsoft.com/office/drawing/2014/main" id="{118EEC06-E305-4C07-372A-2D86D2015871}"/>
                  </a:ext>
                </a:extLst>
              </p:cNvPr>
              <p:cNvSpPr txBox="1">
                <a:spLocks noRot="1" noChangeAspect="1" noMove="1" noResize="1" noEditPoints="1" noAdjustHandles="1" noChangeArrowheads="1" noChangeShapeType="1" noTextEdit="1"/>
              </p:cNvSpPr>
              <p:nvPr/>
            </p:nvSpPr>
            <p:spPr>
              <a:xfrm>
                <a:off x="237572" y="3297717"/>
                <a:ext cx="6104905" cy="944682"/>
              </a:xfrm>
              <a:prstGeom prst="rect">
                <a:avLst/>
              </a:prstGeom>
              <a:blipFill>
                <a:blip r:embed="rId4"/>
                <a:stretch>
                  <a:fillRect t="-1935" b="-7097"/>
                </a:stretch>
              </a:blipFill>
            </p:spPr>
            <p:txBody>
              <a:bodyPr/>
              <a:lstStyle/>
              <a:p>
                <a:r>
                  <a:rPr lang="en-US">
                    <a:noFill/>
                  </a:rPr>
                  <a:t> </a:t>
                </a:r>
              </a:p>
            </p:txBody>
          </p:sp>
        </mc:Fallback>
      </mc:AlternateContent>
    </p:spTree>
    <p:extLst>
      <p:ext uri="{BB962C8B-B14F-4D97-AF65-F5344CB8AC3E}">
        <p14:creationId xmlns:p14="http://schemas.microsoft.com/office/powerpoint/2010/main" val="349549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8865-AA67-5F40-EE3B-F834ECA34896}"/>
              </a:ext>
            </a:extLst>
          </p:cNvPr>
          <p:cNvSpPr>
            <a:spLocks noGrp="1"/>
          </p:cNvSpPr>
          <p:nvPr>
            <p:ph type="title"/>
          </p:nvPr>
        </p:nvSpPr>
        <p:spPr/>
        <p:txBody>
          <a:bodyPr/>
          <a:lstStyle/>
          <a:p>
            <a:r>
              <a:rPr lang="en-US"/>
              <a:t>Joining the Encoder to the Decoder</a:t>
            </a:r>
          </a:p>
        </p:txBody>
      </p:sp>
      <p:pic>
        <p:nvPicPr>
          <p:cNvPr id="7" name="Picture 6">
            <a:extLst>
              <a:ext uri="{FF2B5EF4-FFF2-40B4-BE49-F238E27FC236}">
                <a16:creationId xmlns:a16="http://schemas.microsoft.com/office/drawing/2014/main" id="{E3D12923-F37F-3433-7CCC-2F2AEC35E570}"/>
              </a:ext>
            </a:extLst>
          </p:cNvPr>
          <p:cNvPicPr>
            <a:picLocks noChangeAspect="1"/>
          </p:cNvPicPr>
          <p:nvPr/>
        </p:nvPicPr>
        <p:blipFill>
          <a:blip r:embed="rId2"/>
          <a:stretch>
            <a:fillRect/>
          </a:stretch>
        </p:blipFill>
        <p:spPr>
          <a:xfrm>
            <a:off x="3028522" y="1869171"/>
            <a:ext cx="6134956" cy="4344006"/>
          </a:xfrm>
          <a:prstGeom prst="rect">
            <a:avLst/>
          </a:prstGeom>
        </p:spPr>
      </p:pic>
    </p:spTree>
    <p:extLst>
      <p:ext uri="{BB962C8B-B14F-4D97-AF65-F5344CB8AC3E}">
        <p14:creationId xmlns:p14="http://schemas.microsoft.com/office/powerpoint/2010/main" val="21578973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4BFF3-36DD-029F-0D37-20202DA78637}"/>
              </a:ext>
            </a:extLst>
          </p:cNvPr>
          <p:cNvPicPr>
            <a:picLocks noChangeAspect="1"/>
          </p:cNvPicPr>
          <p:nvPr/>
        </p:nvPicPr>
        <p:blipFill>
          <a:blip r:embed="rId3"/>
          <a:stretch>
            <a:fillRect/>
          </a:stretch>
        </p:blipFill>
        <p:spPr>
          <a:xfrm>
            <a:off x="2086125" y="443149"/>
            <a:ext cx="8278380" cy="714475"/>
          </a:xfrm>
          <a:prstGeom prst="rect">
            <a:avLst/>
          </a:prstGeom>
        </p:spPr>
      </p:pic>
      <p:sp>
        <p:nvSpPr>
          <p:cNvPr id="3" name="Content Placeholder 2">
            <a:extLst>
              <a:ext uri="{FF2B5EF4-FFF2-40B4-BE49-F238E27FC236}">
                <a16:creationId xmlns:a16="http://schemas.microsoft.com/office/drawing/2014/main" id="{DCB0DFDE-31E3-8764-E04B-1AF842BABE2E}"/>
              </a:ext>
            </a:extLst>
          </p:cNvPr>
          <p:cNvSpPr>
            <a:spLocks noGrp="1"/>
          </p:cNvSpPr>
          <p:nvPr>
            <p:ph idx="1"/>
          </p:nvPr>
        </p:nvSpPr>
        <p:spPr>
          <a:xfrm>
            <a:off x="838200" y="1427590"/>
            <a:ext cx="10515600" cy="4351338"/>
          </a:xfrm>
        </p:spPr>
        <p:txBody>
          <a:bodyPr>
            <a:normAutofit/>
          </a:bodyPr>
          <a:lstStyle/>
          <a:p>
            <a:pPr marL="457200" lvl="1" indent="0">
              <a:buNone/>
            </a:pPr>
            <a:endParaRPr lang="en-US" dirty="0"/>
          </a:p>
        </p:txBody>
      </p:sp>
      <p:pic>
        <p:nvPicPr>
          <p:cNvPr id="7" name="Picture 6">
            <a:extLst>
              <a:ext uri="{FF2B5EF4-FFF2-40B4-BE49-F238E27FC236}">
                <a16:creationId xmlns:a16="http://schemas.microsoft.com/office/drawing/2014/main" id="{B7C6FB2D-08AC-B644-0A6E-E085E4163984}"/>
              </a:ext>
            </a:extLst>
          </p:cNvPr>
          <p:cNvPicPr>
            <a:picLocks noChangeAspect="1"/>
          </p:cNvPicPr>
          <p:nvPr/>
        </p:nvPicPr>
        <p:blipFill>
          <a:blip r:embed="rId4"/>
          <a:stretch>
            <a:fillRect/>
          </a:stretch>
        </p:blipFill>
        <p:spPr>
          <a:xfrm>
            <a:off x="2414073" y="2143099"/>
            <a:ext cx="7363853" cy="3905795"/>
          </a:xfrm>
          <a:prstGeom prst="rect">
            <a:avLst/>
          </a:prstGeom>
        </p:spPr>
      </p:pic>
    </p:spTree>
    <p:extLst>
      <p:ext uri="{BB962C8B-B14F-4D97-AF65-F5344CB8AC3E}">
        <p14:creationId xmlns:p14="http://schemas.microsoft.com/office/powerpoint/2010/main" val="93876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6A931-3406-FCBB-4035-12365B2B9224}"/>
              </a:ext>
            </a:extLst>
          </p:cNvPr>
          <p:cNvPicPr>
            <a:picLocks noChangeAspect="1"/>
          </p:cNvPicPr>
          <p:nvPr/>
        </p:nvPicPr>
        <p:blipFill>
          <a:blip r:embed="rId2"/>
          <a:stretch>
            <a:fillRect/>
          </a:stretch>
        </p:blipFill>
        <p:spPr>
          <a:xfrm>
            <a:off x="5836475" y="0"/>
            <a:ext cx="5940903" cy="6858000"/>
          </a:xfrm>
          <a:prstGeom prst="rect">
            <a:avLst/>
          </a:prstGeom>
        </p:spPr>
      </p:pic>
      <p:sp>
        <p:nvSpPr>
          <p:cNvPr id="8" name="TextBox 7">
            <a:extLst>
              <a:ext uri="{FF2B5EF4-FFF2-40B4-BE49-F238E27FC236}">
                <a16:creationId xmlns:a16="http://schemas.microsoft.com/office/drawing/2014/main" id="{93F2828F-8A55-8131-BB94-516180B3BBAF}"/>
              </a:ext>
            </a:extLst>
          </p:cNvPr>
          <p:cNvSpPr txBox="1"/>
          <p:nvPr/>
        </p:nvSpPr>
        <p:spPr>
          <a:xfrm>
            <a:off x="237572" y="950294"/>
            <a:ext cx="5420950" cy="2662267"/>
          </a:xfrm>
          <a:prstGeom prst="rect">
            <a:avLst/>
          </a:prstGeom>
          <a:noFill/>
        </p:spPr>
        <p:txBody>
          <a:bodyPr wrap="square">
            <a:spAutoFit/>
          </a:bodyPr>
          <a:lstStyle/>
          <a:p>
            <a:r>
              <a:rPr lang="en-US" sz="2200" b="1" dirty="0" err="1"/>
              <a:t>ResidualBlock</a:t>
            </a:r>
            <a:endParaRPr lang="en-US" sz="2200" b="1" dirty="0"/>
          </a:p>
          <a:p>
            <a:pPr marL="342900" indent="-342900" algn="just">
              <a:buFont typeface="Arial" panose="020B0604020202020204" pitchFamily="34" charset="0"/>
              <a:buChar char="•"/>
            </a:pPr>
            <a:r>
              <a:rPr lang="en-US" sz="2200" dirty="0"/>
              <a:t>A residual block is a group of layers that </a:t>
            </a:r>
            <a:r>
              <a:rPr lang="en-US" sz="2200" dirty="0">
                <a:solidFill>
                  <a:schemeClr val="accent5"/>
                </a:solidFill>
              </a:rPr>
              <a:t>contains a skip connection </a:t>
            </a:r>
            <a:r>
              <a:rPr lang="en-US" sz="2200" dirty="0"/>
              <a:t>that adds the input to the output</a:t>
            </a:r>
          </a:p>
          <a:p>
            <a:pPr marL="342900" indent="-342900" algn="just">
              <a:buFont typeface="Arial" panose="020B0604020202020204" pitchFamily="34" charset="0"/>
              <a:buChar char="•"/>
            </a:pPr>
            <a:endParaRPr lang="en-US" sz="2200" dirty="0"/>
          </a:p>
          <a:p>
            <a:pPr lvl="1" algn="just"/>
            <a:r>
              <a:rPr lang="en-US" sz="1900" dirty="0"/>
              <a:t>Residual blocks </a:t>
            </a:r>
            <a:r>
              <a:rPr lang="en-US" sz="1900" dirty="0">
                <a:solidFill>
                  <a:srgbClr val="00B050"/>
                </a:solidFill>
              </a:rPr>
              <a:t>help us to build deeper networks </a:t>
            </a:r>
            <a:r>
              <a:rPr lang="en-US" sz="1900" dirty="0"/>
              <a:t>without suffering too much from </a:t>
            </a:r>
            <a:r>
              <a:rPr lang="en-US" sz="1900" dirty="0">
                <a:solidFill>
                  <a:srgbClr val="C00000"/>
                </a:solidFill>
              </a:rPr>
              <a:t>vanishing gradient </a:t>
            </a:r>
            <a:r>
              <a:rPr lang="en-US" sz="1900" dirty="0"/>
              <a:t>and </a:t>
            </a:r>
            <a:r>
              <a:rPr lang="en-US" sz="1900" dirty="0">
                <a:solidFill>
                  <a:srgbClr val="C00000"/>
                </a:solidFill>
              </a:rPr>
              <a:t>degradation problems</a:t>
            </a:r>
          </a:p>
        </p:txBody>
      </p:sp>
      <p:sp>
        <p:nvSpPr>
          <p:cNvPr id="10" name="Rectangle: Rounded Corners 9">
            <a:extLst>
              <a:ext uri="{FF2B5EF4-FFF2-40B4-BE49-F238E27FC236}">
                <a16:creationId xmlns:a16="http://schemas.microsoft.com/office/drawing/2014/main" id="{23E249C2-CBF0-E3EE-6C3E-A431D99B4BED}"/>
              </a:ext>
            </a:extLst>
          </p:cNvPr>
          <p:cNvSpPr/>
          <p:nvPr/>
        </p:nvSpPr>
        <p:spPr>
          <a:xfrm>
            <a:off x="8003689" y="6040418"/>
            <a:ext cx="2883050" cy="806824"/>
          </a:xfrm>
          <a:prstGeom prst="roundRect">
            <a:avLst/>
          </a:prstGeom>
          <a:solidFill>
            <a:srgbClr val="7030A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9C2E15B-7574-086F-0E01-BF65F1A0A914}"/>
              </a:ext>
            </a:extLst>
          </p:cNvPr>
          <p:cNvSpPr txBox="1"/>
          <p:nvPr/>
        </p:nvSpPr>
        <p:spPr>
          <a:xfrm>
            <a:off x="415525" y="4170851"/>
            <a:ext cx="542095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dirty="0"/>
              <a:t>The </a:t>
            </a:r>
            <a:r>
              <a:rPr lang="en-US" b="1" dirty="0"/>
              <a:t>degradation problem </a:t>
            </a:r>
            <a:r>
              <a:rPr lang="en-US" dirty="0"/>
              <a:t>is the fact that as neural networks become deeper, </a:t>
            </a:r>
            <a:r>
              <a:rPr lang="en-US" dirty="0">
                <a:solidFill>
                  <a:srgbClr val="C00000"/>
                </a:solidFill>
              </a:rPr>
              <a:t>they are not as accurate as a shallower one</a:t>
            </a:r>
            <a:r>
              <a:rPr lang="en-US" dirty="0"/>
              <a:t>. Accuracy seems to become saturated at a certain depth and then degrade rapidly</a:t>
            </a:r>
          </a:p>
        </p:txBody>
      </p:sp>
    </p:spTree>
    <p:extLst>
      <p:ext uri="{BB962C8B-B14F-4D97-AF65-F5344CB8AC3E}">
        <p14:creationId xmlns:p14="http://schemas.microsoft.com/office/powerpoint/2010/main" val="412668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6A931-3406-FCBB-4035-12365B2B9224}"/>
              </a:ext>
            </a:extLst>
          </p:cNvPr>
          <p:cNvPicPr>
            <a:picLocks noChangeAspect="1"/>
          </p:cNvPicPr>
          <p:nvPr/>
        </p:nvPicPr>
        <p:blipFill>
          <a:blip r:embed="rId3"/>
          <a:stretch>
            <a:fillRect/>
          </a:stretch>
        </p:blipFill>
        <p:spPr>
          <a:xfrm>
            <a:off x="5836475" y="0"/>
            <a:ext cx="5940903" cy="6858000"/>
          </a:xfrm>
          <a:prstGeom prst="rect">
            <a:avLst/>
          </a:prstGeom>
        </p:spPr>
      </p:pic>
      <p:sp>
        <p:nvSpPr>
          <p:cNvPr id="8" name="TextBox 7">
            <a:extLst>
              <a:ext uri="{FF2B5EF4-FFF2-40B4-BE49-F238E27FC236}">
                <a16:creationId xmlns:a16="http://schemas.microsoft.com/office/drawing/2014/main" id="{93F2828F-8A55-8131-BB94-516180B3BBAF}"/>
              </a:ext>
            </a:extLst>
          </p:cNvPr>
          <p:cNvSpPr txBox="1"/>
          <p:nvPr/>
        </p:nvSpPr>
        <p:spPr>
          <a:xfrm>
            <a:off x="237572" y="950294"/>
            <a:ext cx="5496254" cy="3000821"/>
          </a:xfrm>
          <a:prstGeom prst="rect">
            <a:avLst/>
          </a:prstGeom>
          <a:noFill/>
        </p:spPr>
        <p:txBody>
          <a:bodyPr wrap="square">
            <a:spAutoFit/>
          </a:bodyPr>
          <a:lstStyle/>
          <a:p>
            <a:r>
              <a:rPr lang="en-US" sz="2200" b="1" dirty="0" err="1"/>
              <a:t>ResidualBlock</a:t>
            </a:r>
            <a:endParaRPr lang="en-US" sz="2200" b="1" dirty="0"/>
          </a:p>
          <a:p>
            <a:pPr marL="342900" indent="-342900" algn="just">
              <a:buFont typeface="Arial" panose="020B0604020202020204" pitchFamily="34" charset="0"/>
              <a:buChar char="•"/>
            </a:pPr>
            <a:r>
              <a:rPr lang="en-US" sz="2200" dirty="0"/>
              <a:t>By including a skip connection, the block has the option to bypass the complex weight updates </a:t>
            </a:r>
          </a:p>
          <a:p>
            <a:pPr marL="342900" indent="-342900">
              <a:buFont typeface="Arial" panose="020B0604020202020204" pitchFamily="34" charset="0"/>
              <a:buChar char="•"/>
            </a:pPr>
            <a:endParaRPr lang="en-US" sz="2200" dirty="0"/>
          </a:p>
          <a:p>
            <a:pPr lvl="1" algn="just"/>
            <a:r>
              <a:rPr lang="en-US" sz="1900" dirty="0"/>
              <a:t>This allows the network to be trained to great depth without sacrificing gradient size or accuracy</a:t>
            </a:r>
          </a:p>
          <a:p>
            <a:pPr marL="342900" indent="-342900" algn="just">
              <a:buFont typeface="Arial" panose="020B0604020202020204" pitchFamily="34" charset="0"/>
              <a:buChar char="•"/>
            </a:pPr>
            <a:endParaRPr lang="en-US" sz="2200" dirty="0"/>
          </a:p>
        </p:txBody>
      </p:sp>
      <p:sp>
        <p:nvSpPr>
          <p:cNvPr id="10" name="Rectangle: Rounded Corners 9">
            <a:extLst>
              <a:ext uri="{FF2B5EF4-FFF2-40B4-BE49-F238E27FC236}">
                <a16:creationId xmlns:a16="http://schemas.microsoft.com/office/drawing/2014/main" id="{23E249C2-CBF0-E3EE-6C3E-A431D99B4BED}"/>
              </a:ext>
            </a:extLst>
          </p:cNvPr>
          <p:cNvSpPr/>
          <p:nvPr/>
        </p:nvSpPr>
        <p:spPr>
          <a:xfrm>
            <a:off x="8003689" y="6040418"/>
            <a:ext cx="2883050" cy="806824"/>
          </a:xfrm>
          <a:prstGeom prst="roundRect">
            <a:avLst/>
          </a:prstGeom>
          <a:solidFill>
            <a:srgbClr val="7030A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5FD19A7-E820-83F2-8EA0-1EA627F08C81}"/>
              </a:ext>
            </a:extLst>
          </p:cNvPr>
          <p:cNvPicPr>
            <a:picLocks noChangeAspect="1"/>
          </p:cNvPicPr>
          <p:nvPr/>
        </p:nvPicPr>
        <p:blipFill>
          <a:blip r:embed="rId4"/>
          <a:stretch>
            <a:fillRect/>
          </a:stretch>
        </p:blipFill>
        <p:spPr>
          <a:xfrm>
            <a:off x="700265" y="3664372"/>
            <a:ext cx="5033561" cy="1839312"/>
          </a:xfrm>
          <a:prstGeom prst="rect">
            <a:avLst/>
          </a:prstGeom>
        </p:spPr>
      </p:pic>
      <p:sp>
        <p:nvSpPr>
          <p:cNvPr id="6" name="TextBox 5">
            <a:extLst>
              <a:ext uri="{FF2B5EF4-FFF2-40B4-BE49-F238E27FC236}">
                <a16:creationId xmlns:a16="http://schemas.microsoft.com/office/drawing/2014/main" id="{A7BAC1E5-45A2-26AF-4967-099AF3535433}"/>
              </a:ext>
            </a:extLst>
          </p:cNvPr>
          <p:cNvSpPr txBox="1"/>
          <p:nvPr/>
        </p:nvSpPr>
        <p:spPr>
          <a:xfrm>
            <a:off x="1671532" y="5646913"/>
            <a:ext cx="4761541"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t>Note that we include an </a:t>
            </a:r>
            <a:r>
              <a:rPr lang="en-US" sz="1600" dirty="0">
                <a:solidFill>
                  <a:schemeClr val="accent5"/>
                </a:solidFill>
              </a:rPr>
              <a:t>extra Conv2D layer with kernel size 1</a:t>
            </a:r>
            <a:r>
              <a:rPr lang="en-US" sz="1600" dirty="0"/>
              <a:t> on the skip connection, to bring the number of channels in line with the rest of the block</a:t>
            </a:r>
          </a:p>
        </p:txBody>
      </p:sp>
      <p:cxnSp>
        <p:nvCxnSpPr>
          <p:cNvPr id="9" name="Straight Arrow Connector 8">
            <a:extLst>
              <a:ext uri="{FF2B5EF4-FFF2-40B4-BE49-F238E27FC236}">
                <a16:creationId xmlns:a16="http://schemas.microsoft.com/office/drawing/2014/main" id="{F810227E-0BD5-F592-DECB-4E8547CD672A}"/>
              </a:ext>
            </a:extLst>
          </p:cNvPr>
          <p:cNvCxnSpPr>
            <a:cxnSpLocks/>
            <a:stCxn id="6" idx="0"/>
          </p:cNvCxnSpPr>
          <p:nvPr/>
        </p:nvCxnSpPr>
        <p:spPr>
          <a:xfrm flipH="1" flipV="1">
            <a:off x="3238050" y="5217460"/>
            <a:ext cx="814253" cy="42945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8660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6A931-3406-FCBB-4035-12365B2B9224}"/>
              </a:ext>
            </a:extLst>
          </p:cNvPr>
          <p:cNvPicPr>
            <a:picLocks noChangeAspect="1"/>
          </p:cNvPicPr>
          <p:nvPr/>
        </p:nvPicPr>
        <p:blipFill>
          <a:blip r:embed="rId2"/>
          <a:stretch>
            <a:fillRect/>
          </a:stretch>
        </p:blipFill>
        <p:spPr>
          <a:xfrm>
            <a:off x="5836475" y="0"/>
            <a:ext cx="5940903" cy="6858000"/>
          </a:xfrm>
          <a:prstGeom prst="rect">
            <a:avLst/>
          </a:prstGeom>
        </p:spPr>
      </p:pic>
      <p:sp>
        <p:nvSpPr>
          <p:cNvPr id="8" name="TextBox 7">
            <a:extLst>
              <a:ext uri="{FF2B5EF4-FFF2-40B4-BE49-F238E27FC236}">
                <a16:creationId xmlns:a16="http://schemas.microsoft.com/office/drawing/2014/main" id="{93F2828F-8A55-8131-BB94-516180B3BBAF}"/>
              </a:ext>
            </a:extLst>
          </p:cNvPr>
          <p:cNvSpPr txBox="1"/>
          <p:nvPr/>
        </p:nvSpPr>
        <p:spPr>
          <a:xfrm>
            <a:off x="237572" y="175741"/>
            <a:ext cx="5420950" cy="2477601"/>
          </a:xfrm>
          <a:prstGeom prst="rect">
            <a:avLst/>
          </a:prstGeom>
          <a:noFill/>
        </p:spPr>
        <p:txBody>
          <a:bodyPr wrap="square">
            <a:spAutoFit/>
          </a:bodyPr>
          <a:lstStyle/>
          <a:p>
            <a:r>
              <a:rPr lang="en-US" sz="2200" b="1" dirty="0" err="1"/>
              <a:t>DownBlocks</a:t>
            </a:r>
            <a:r>
              <a:rPr lang="en-US" sz="2200" b="1" dirty="0"/>
              <a:t> and </a:t>
            </a:r>
            <a:r>
              <a:rPr lang="en-US" sz="2200" b="1" dirty="0" err="1"/>
              <a:t>UpBlocks</a:t>
            </a:r>
            <a:endParaRPr lang="en-US" sz="2200" b="1" dirty="0"/>
          </a:p>
          <a:p>
            <a:pPr marL="342900" indent="-342900" algn="just">
              <a:buFont typeface="Arial" panose="020B0604020202020204" pitchFamily="34" charset="0"/>
              <a:buChar char="•"/>
            </a:pPr>
            <a:r>
              <a:rPr lang="en-US" sz="1900" dirty="0"/>
              <a:t>Each </a:t>
            </a:r>
            <a:r>
              <a:rPr lang="en-US" sz="1900" dirty="0" err="1"/>
              <a:t>DownBlock</a:t>
            </a:r>
            <a:r>
              <a:rPr lang="en-US" sz="1900" dirty="0"/>
              <a:t> increases the number of channels while also applying a final AveragePooling2D layer to halve the size of the image</a:t>
            </a:r>
          </a:p>
          <a:p>
            <a:pPr marL="342900" indent="-342900" algn="just">
              <a:buFont typeface="Arial" panose="020B0604020202020204" pitchFamily="34" charset="0"/>
              <a:buChar char="•"/>
            </a:pPr>
            <a:r>
              <a:rPr lang="en-US" sz="1900" dirty="0"/>
              <a:t>Each </a:t>
            </a:r>
            <a:r>
              <a:rPr lang="en-US" sz="1900" dirty="0" err="1"/>
              <a:t>ResidualBlock</a:t>
            </a:r>
            <a:r>
              <a:rPr lang="en-US" sz="1900" dirty="0"/>
              <a:t> is added to a list for use later by the </a:t>
            </a:r>
            <a:r>
              <a:rPr lang="en-US" sz="1900" dirty="0" err="1"/>
              <a:t>UpBlock</a:t>
            </a:r>
            <a:r>
              <a:rPr lang="en-US" sz="1900" dirty="0"/>
              <a:t> layers as skip connections across the U-Net</a:t>
            </a:r>
          </a:p>
        </p:txBody>
      </p:sp>
      <p:sp>
        <p:nvSpPr>
          <p:cNvPr id="10" name="Rectangle: Rounded Corners 9">
            <a:extLst>
              <a:ext uri="{FF2B5EF4-FFF2-40B4-BE49-F238E27FC236}">
                <a16:creationId xmlns:a16="http://schemas.microsoft.com/office/drawing/2014/main" id="{23E249C2-CBF0-E3EE-6C3E-A431D99B4BED}"/>
              </a:ext>
            </a:extLst>
          </p:cNvPr>
          <p:cNvSpPr/>
          <p:nvPr/>
        </p:nvSpPr>
        <p:spPr>
          <a:xfrm>
            <a:off x="7144285" y="2878473"/>
            <a:ext cx="2119357" cy="3231769"/>
          </a:xfrm>
          <a:prstGeom prst="roundRect">
            <a:avLst/>
          </a:prstGeom>
          <a:solidFill>
            <a:srgbClr val="7030A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653737A-2578-8400-8168-C0E4CA0EDBE6}"/>
              </a:ext>
            </a:extLst>
          </p:cNvPr>
          <p:cNvPicPr>
            <a:picLocks noChangeAspect="1"/>
          </p:cNvPicPr>
          <p:nvPr/>
        </p:nvPicPr>
        <p:blipFill>
          <a:blip r:embed="rId3"/>
          <a:stretch>
            <a:fillRect/>
          </a:stretch>
        </p:blipFill>
        <p:spPr>
          <a:xfrm>
            <a:off x="1144799" y="2976508"/>
            <a:ext cx="4602699" cy="3904021"/>
          </a:xfrm>
          <a:prstGeom prst="rect">
            <a:avLst/>
          </a:prstGeom>
        </p:spPr>
      </p:pic>
    </p:spTree>
    <p:extLst>
      <p:ext uri="{BB962C8B-B14F-4D97-AF65-F5344CB8AC3E}">
        <p14:creationId xmlns:p14="http://schemas.microsoft.com/office/powerpoint/2010/main" val="407350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6A931-3406-FCBB-4035-12365B2B9224}"/>
              </a:ext>
            </a:extLst>
          </p:cNvPr>
          <p:cNvPicPr>
            <a:picLocks noChangeAspect="1"/>
          </p:cNvPicPr>
          <p:nvPr/>
        </p:nvPicPr>
        <p:blipFill>
          <a:blip r:embed="rId2"/>
          <a:stretch>
            <a:fillRect/>
          </a:stretch>
        </p:blipFill>
        <p:spPr>
          <a:xfrm>
            <a:off x="5836475" y="0"/>
            <a:ext cx="5940903" cy="6858000"/>
          </a:xfrm>
          <a:prstGeom prst="rect">
            <a:avLst/>
          </a:prstGeom>
        </p:spPr>
      </p:pic>
      <p:sp>
        <p:nvSpPr>
          <p:cNvPr id="8" name="TextBox 7">
            <a:extLst>
              <a:ext uri="{FF2B5EF4-FFF2-40B4-BE49-F238E27FC236}">
                <a16:creationId xmlns:a16="http://schemas.microsoft.com/office/drawing/2014/main" id="{93F2828F-8A55-8131-BB94-516180B3BBAF}"/>
              </a:ext>
            </a:extLst>
          </p:cNvPr>
          <p:cNvSpPr txBox="1"/>
          <p:nvPr/>
        </p:nvSpPr>
        <p:spPr>
          <a:xfrm>
            <a:off x="237572" y="175741"/>
            <a:ext cx="5420950" cy="2477601"/>
          </a:xfrm>
          <a:prstGeom prst="rect">
            <a:avLst/>
          </a:prstGeom>
          <a:noFill/>
        </p:spPr>
        <p:txBody>
          <a:bodyPr wrap="square">
            <a:spAutoFit/>
          </a:bodyPr>
          <a:lstStyle/>
          <a:p>
            <a:r>
              <a:rPr lang="en-US" sz="2200" b="1" dirty="0" err="1"/>
              <a:t>DownBlocks</a:t>
            </a:r>
            <a:r>
              <a:rPr lang="en-US" sz="2200" b="1" dirty="0"/>
              <a:t> and </a:t>
            </a:r>
            <a:r>
              <a:rPr lang="en-US" sz="2200" b="1" dirty="0" err="1"/>
              <a:t>UpBlocks</a:t>
            </a:r>
            <a:endParaRPr lang="en-US" sz="2200" b="1" dirty="0"/>
          </a:p>
          <a:p>
            <a:pPr marL="342900" indent="-342900" algn="just">
              <a:buFont typeface="Arial" panose="020B0604020202020204" pitchFamily="34" charset="0"/>
              <a:buChar char="•"/>
            </a:pPr>
            <a:r>
              <a:rPr lang="en-US" sz="1900" dirty="0" err="1"/>
              <a:t>UpBlock</a:t>
            </a:r>
            <a:r>
              <a:rPr lang="en-US" sz="1900" dirty="0"/>
              <a:t> first applies an UpSampling2D layer that doubles the size of the image, through bilinear interpolation </a:t>
            </a:r>
          </a:p>
          <a:p>
            <a:pPr marL="342900" indent="-342900" algn="just">
              <a:buFont typeface="Arial" panose="020B0604020202020204" pitchFamily="34" charset="0"/>
              <a:buChar char="•"/>
            </a:pPr>
            <a:r>
              <a:rPr lang="en-US" sz="1900" dirty="0"/>
              <a:t>Each successive </a:t>
            </a:r>
            <a:r>
              <a:rPr lang="en-US" sz="1900" dirty="0" err="1"/>
              <a:t>UpBlock</a:t>
            </a:r>
            <a:r>
              <a:rPr lang="en-US" sz="1900" dirty="0"/>
              <a:t> decreases the # of channels while also concatenating the outputs from the </a:t>
            </a:r>
            <a:r>
              <a:rPr lang="en-US" sz="1900" dirty="0" err="1"/>
              <a:t>DownBlocks</a:t>
            </a:r>
            <a:r>
              <a:rPr lang="en-US" sz="1900" dirty="0"/>
              <a:t> through skip connections</a:t>
            </a:r>
          </a:p>
        </p:txBody>
      </p:sp>
      <p:pic>
        <p:nvPicPr>
          <p:cNvPr id="4" name="Picture 3">
            <a:extLst>
              <a:ext uri="{FF2B5EF4-FFF2-40B4-BE49-F238E27FC236}">
                <a16:creationId xmlns:a16="http://schemas.microsoft.com/office/drawing/2014/main" id="{C653737A-2578-8400-8168-C0E4CA0EDBE6}"/>
              </a:ext>
            </a:extLst>
          </p:cNvPr>
          <p:cNvPicPr>
            <a:picLocks noChangeAspect="1"/>
          </p:cNvPicPr>
          <p:nvPr/>
        </p:nvPicPr>
        <p:blipFill>
          <a:blip r:embed="rId3"/>
          <a:stretch>
            <a:fillRect/>
          </a:stretch>
        </p:blipFill>
        <p:spPr>
          <a:xfrm>
            <a:off x="1144799" y="2976508"/>
            <a:ext cx="4602699" cy="3904021"/>
          </a:xfrm>
          <a:prstGeom prst="rect">
            <a:avLst/>
          </a:prstGeom>
        </p:spPr>
      </p:pic>
      <p:sp>
        <p:nvSpPr>
          <p:cNvPr id="5" name="Rectangle: Rounded Corners 4">
            <a:extLst>
              <a:ext uri="{FF2B5EF4-FFF2-40B4-BE49-F238E27FC236}">
                <a16:creationId xmlns:a16="http://schemas.microsoft.com/office/drawing/2014/main" id="{A474829B-82FE-D4EF-2C3C-E5838E04AF67}"/>
              </a:ext>
            </a:extLst>
          </p:cNvPr>
          <p:cNvSpPr/>
          <p:nvPr/>
        </p:nvSpPr>
        <p:spPr>
          <a:xfrm>
            <a:off x="9586957" y="2878472"/>
            <a:ext cx="2119357" cy="3231769"/>
          </a:xfrm>
          <a:prstGeom prst="roundRect">
            <a:avLst/>
          </a:prstGeom>
          <a:solidFill>
            <a:srgbClr val="7030A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0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7CDE-97AC-C1F8-070D-058B4A08B10D}"/>
              </a:ext>
            </a:extLst>
          </p:cNvPr>
          <p:cNvSpPr>
            <a:spLocks noGrp="1"/>
          </p:cNvSpPr>
          <p:nvPr>
            <p:ph type="title"/>
          </p:nvPr>
        </p:nvSpPr>
        <p:spPr/>
        <p:txBody>
          <a:bodyPr/>
          <a:lstStyle/>
          <a:p>
            <a:r>
              <a:rPr lang="en-US" dirty="0"/>
              <a:t>Training the Diffusion Model</a:t>
            </a:r>
          </a:p>
        </p:txBody>
      </p:sp>
      <p:sp>
        <p:nvSpPr>
          <p:cNvPr id="3" name="Content Placeholder 2">
            <a:extLst>
              <a:ext uri="{FF2B5EF4-FFF2-40B4-BE49-F238E27FC236}">
                <a16:creationId xmlns:a16="http://schemas.microsoft.com/office/drawing/2014/main" id="{E316D898-2DD8-2929-20A5-0E59D7C420B8}"/>
              </a:ext>
            </a:extLst>
          </p:cNvPr>
          <p:cNvSpPr>
            <a:spLocks noGrp="1"/>
          </p:cNvSpPr>
          <p:nvPr>
            <p:ph idx="1"/>
          </p:nvPr>
        </p:nvSpPr>
        <p:spPr>
          <a:xfrm>
            <a:off x="838200" y="1825625"/>
            <a:ext cx="10731500" cy="4351338"/>
          </a:xfrm>
        </p:spPr>
        <p:txBody>
          <a:bodyPr>
            <a:normAutofit/>
          </a:bodyPr>
          <a:lstStyle/>
          <a:p>
            <a:r>
              <a:rPr lang="en-US" dirty="0"/>
              <a:t>We train it to </a:t>
            </a:r>
            <a:r>
              <a:rPr lang="en-US" dirty="0">
                <a:solidFill>
                  <a:srgbClr val="0070C0"/>
                </a:solidFill>
              </a:rPr>
              <a:t>predict the total amount of noise</a:t>
            </a:r>
            <a:r>
              <a:rPr lang="en-US" dirty="0"/>
              <a:t> that has been added to a given noisy image from the training set</a:t>
            </a:r>
          </a:p>
          <a:p>
            <a:pPr marL="457200" lvl="1" indent="0">
              <a:buNone/>
            </a:pPr>
            <a:r>
              <a:rPr lang="en-US" dirty="0"/>
              <a:t>The </a:t>
            </a:r>
            <a:r>
              <a:rPr lang="en-US" dirty="0">
                <a:solidFill>
                  <a:schemeClr val="accent5"/>
                </a:solidFill>
              </a:rPr>
              <a:t>sum of all noise added through the steps</a:t>
            </a:r>
          </a:p>
          <a:p>
            <a:pPr lvl="1">
              <a:buFont typeface="Wingdings" panose="05000000000000000000" pitchFamily="2" charset="2"/>
              <a:buChar char="Ø"/>
            </a:pPr>
            <a:r>
              <a:rPr lang="en-US" dirty="0"/>
              <a:t>Not just the noise that was added at the last timestep!</a:t>
            </a:r>
          </a:p>
          <a:p>
            <a:endParaRPr lang="en-US" dirty="0"/>
          </a:p>
          <a:p>
            <a:endParaRPr lang="en-US" dirty="0"/>
          </a:p>
          <a:p>
            <a:pPr marL="0" indent="0">
              <a:buNone/>
            </a:pPr>
            <a:r>
              <a:rPr lang="en-US" dirty="0"/>
              <a:t>However, predicting an image from pure random noise is too difficult</a:t>
            </a:r>
          </a:p>
          <a:p>
            <a:r>
              <a:rPr lang="en-US" dirty="0"/>
              <a:t>We </a:t>
            </a:r>
            <a:r>
              <a:rPr lang="en-US" dirty="0">
                <a:solidFill>
                  <a:srgbClr val="0070C0"/>
                </a:solidFill>
              </a:rPr>
              <a:t>undo the predicted noise gradually</a:t>
            </a:r>
            <a:r>
              <a:rPr lang="en-US" dirty="0"/>
              <a:t> over many small steps </a:t>
            </a:r>
          </a:p>
          <a:p>
            <a:pPr marL="457200" lvl="1" indent="0">
              <a:buNone/>
            </a:pPr>
            <a:r>
              <a:rPr lang="en-US" dirty="0"/>
              <a:t>So that the model is allowed to adjust to its own predictions</a:t>
            </a:r>
          </a:p>
          <a:p>
            <a:endParaRPr lang="en-US" dirty="0"/>
          </a:p>
        </p:txBody>
      </p:sp>
    </p:spTree>
    <p:extLst>
      <p:ext uri="{BB962C8B-B14F-4D97-AF65-F5344CB8AC3E}">
        <p14:creationId xmlns:p14="http://schemas.microsoft.com/office/powerpoint/2010/main" val="29983188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7CDE-97AC-C1F8-070D-058B4A08B10D}"/>
              </a:ext>
            </a:extLst>
          </p:cNvPr>
          <p:cNvSpPr>
            <a:spLocks noGrp="1"/>
          </p:cNvSpPr>
          <p:nvPr>
            <p:ph type="title"/>
          </p:nvPr>
        </p:nvSpPr>
        <p:spPr/>
        <p:txBody>
          <a:bodyPr/>
          <a:lstStyle/>
          <a:p>
            <a:r>
              <a:rPr lang="en-US" dirty="0"/>
              <a:t>Sampling from the Denoising Diffusion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16D898-2DD8-2929-20A5-0E59D7C420B8}"/>
                  </a:ext>
                </a:extLst>
              </p:cNvPr>
              <p:cNvSpPr>
                <a:spLocks noGrp="1"/>
              </p:cNvSpPr>
              <p:nvPr>
                <p:ph idx="1"/>
              </p:nvPr>
            </p:nvSpPr>
            <p:spPr/>
            <p:txBody>
              <a:bodyPr>
                <a:normAutofit/>
              </a:bodyPr>
              <a:lstStyle/>
              <a:p>
                <a:pPr marL="0" indent="0">
                  <a:buNone/>
                </a:pPr>
                <a:r>
                  <a:rPr lang="en-US" dirty="0"/>
                  <a:t>To achieve this, we can </a:t>
                </a:r>
                <a:r>
                  <a:rPr lang="en-US" dirty="0">
                    <a:solidFill>
                      <a:srgbClr val="0070C0"/>
                    </a:solidFill>
                  </a:rPr>
                  <a:t>jump from </a:t>
                </a:r>
                <a14:m>
                  <m:oMath xmlns:m="http://schemas.openxmlformats.org/officeDocument/2006/math">
                    <m:sSub>
                      <m:sSubPr>
                        <m:ctrlPr>
                          <a:rPr lang="en-US"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𝑥</m:t>
                        </m:r>
                      </m:e>
                      <m:sub>
                        <m:r>
                          <a:rPr lang="en-US" i="1" dirty="0" smtClean="0">
                            <a:solidFill>
                              <a:srgbClr val="0070C0"/>
                            </a:solidFill>
                            <a:latin typeface="Cambria Math" panose="02040503050406030204" pitchFamily="18" charset="0"/>
                          </a:rPr>
                          <m:t>𝑡</m:t>
                        </m:r>
                      </m:sub>
                    </m:sSub>
                  </m:oMath>
                </a14:m>
                <a:r>
                  <a:rPr lang="en-US" dirty="0">
                    <a:solidFill>
                      <a:srgbClr val="0070C0"/>
                    </a:solidFill>
                  </a:rPr>
                  <a:t> to </a:t>
                </a:r>
                <a14:m>
                  <m:oMath xmlns:m="http://schemas.openxmlformats.org/officeDocument/2006/math">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𝑥</m:t>
                        </m:r>
                      </m:e>
                      <m:sub>
                        <m:r>
                          <a:rPr lang="en-US" b="0" i="1" dirty="0" smtClean="0">
                            <a:solidFill>
                              <a:srgbClr val="0070C0"/>
                            </a:solidFill>
                            <a:latin typeface="Cambria Math" panose="02040503050406030204" pitchFamily="18" charset="0"/>
                          </a:rPr>
                          <m:t>𝑡</m:t>
                        </m:r>
                        <m:r>
                          <a:rPr lang="en-US" b="0" i="1" dirty="0" smtClean="0">
                            <a:solidFill>
                              <a:srgbClr val="0070C0"/>
                            </a:solidFill>
                            <a:latin typeface="Cambria Math" panose="02040503050406030204" pitchFamily="18" charset="0"/>
                          </a:rPr>
                          <m:t>−1</m:t>
                        </m:r>
                      </m:sub>
                    </m:sSub>
                  </m:oMath>
                </a14:m>
                <a:r>
                  <a:rPr lang="en-US" dirty="0">
                    <a:solidFill>
                      <a:srgbClr val="0070C0"/>
                    </a:solidFill>
                  </a:rPr>
                  <a:t> in two steps</a:t>
                </a:r>
                <a:endParaRPr lang="en-US" dirty="0"/>
              </a:p>
              <a:p>
                <a:pPr marL="971550" lvl="1" indent="-514350">
                  <a:buFont typeface="+mj-lt"/>
                  <a:buAutoNum type="arabicPeriod"/>
                </a:pPr>
                <a:r>
                  <a:rPr lang="en-US" dirty="0"/>
                  <a:t>First by using our model’s </a:t>
                </a:r>
                <a:r>
                  <a:rPr lang="en-US" dirty="0">
                    <a:solidFill>
                      <a:schemeClr val="accent5"/>
                    </a:solidFill>
                  </a:rPr>
                  <a:t>noise prediction to calculate an estimate for the original image</a:t>
                </a:r>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a:t>
                </a:r>
              </a:p>
              <a:p>
                <a:pPr marL="971550" lvl="1" indent="-514350">
                  <a:buFont typeface="+mj-lt"/>
                  <a:buAutoNum type="arabicPeriod"/>
                </a:pPr>
                <a:r>
                  <a:rPr lang="en-US" dirty="0"/>
                  <a:t>Then by </a:t>
                </a:r>
                <a:r>
                  <a:rPr lang="en-US" dirty="0">
                    <a:solidFill>
                      <a:schemeClr val="accent5"/>
                    </a:solidFill>
                  </a:rPr>
                  <a:t>reapplying the predicted noise to this image</a:t>
                </a:r>
                <a:r>
                  <a:rPr lang="en-US" dirty="0"/>
                  <a:t>, but only over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 − 1 </m:t>
                    </m:r>
                  </m:oMath>
                </a14:m>
                <a:r>
                  <a:rPr lang="en-US" dirty="0"/>
                  <a:t>timesteps, </a:t>
                </a:r>
                <a:r>
                  <a:rPr lang="en-US" dirty="0">
                    <a:solidFill>
                      <a:schemeClr val="accent5"/>
                    </a:solidFill>
                  </a:rPr>
                  <a:t>to produce</a:t>
                </a: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 </m:t>
                        </m:r>
                        <m:r>
                          <a:rPr lang="en-US" b="0" i="1" smtClean="0">
                            <a:solidFill>
                              <a:schemeClr val="accent5"/>
                            </a:solidFill>
                            <a:latin typeface="Cambria Math" panose="02040503050406030204" pitchFamily="18" charset="0"/>
                          </a:rPr>
                          <m:t>𝑥</m:t>
                        </m:r>
                      </m:e>
                      <m:sub>
                        <m:r>
                          <a:rPr lang="en-US" b="0" i="1" smtClean="0">
                            <a:solidFill>
                              <a:schemeClr val="accent5"/>
                            </a:solidFill>
                            <a:latin typeface="Cambria Math" panose="02040503050406030204" pitchFamily="18" charset="0"/>
                          </a:rPr>
                          <m:t>𝑡</m:t>
                        </m:r>
                        <m:r>
                          <a:rPr lang="en-US" b="0" i="1" smtClean="0">
                            <a:solidFill>
                              <a:schemeClr val="accent5"/>
                            </a:solidFill>
                            <a:latin typeface="Cambria Math" panose="02040503050406030204" pitchFamily="18" charset="0"/>
                          </a:rPr>
                          <m:t>−1</m:t>
                        </m:r>
                      </m:sub>
                    </m:sSub>
                  </m:oMath>
                </a14:m>
                <a:endParaRPr lang="en-US" dirty="0"/>
              </a:p>
              <a:p>
                <a:endParaRPr lang="en-US" dirty="0"/>
              </a:p>
            </p:txBody>
          </p:sp>
        </mc:Choice>
        <mc:Fallback>
          <p:sp>
            <p:nvSpPr>
              <p:cNvPr id="3" name="Content Placeholder 2">
                <a:extLst>
                  <a:ext uri="{FF2B5EF4-FFF2-40B4-BE49-F238E27FC236}">
                    <a16:creationId xmlns:a16="http://schemas.microsoft.com/office/drawing/2014/main" id="{E316D898-2DD8-2929-20A5-0E59D7C420B8}"/>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AAA0F63-C718-D7D0-4607-295B627ED9E2}"/>
              </a:ext>
            </a:extLst>
          </p:cNvPr>
          <p:cNvPicPr>
            <a:picLocks noChangeAspect="1"/>
          </p:cNvPicPr>
          <p:nvPr/>
        </p:nvPicPr>
        <p:blipFill>
          <a:blip r:embed="rId3"/>
          <a:stretch>
            <a:fillRect/>
          </a:stretch>
        </p:blipFill>
        <p:spPr>
          <a:xfrm>
            <a:off x="1549400" y="4138332"/>
            <a:ext cx="8806626" cy="2569731"/>
          </a:xfrm>
          <a:prstGeom prst="rect">
            <a:avLst/>
          </a:prstGeom>
        </p:spPr>
      </p:pic>
    </p:spTree>
    <p:extLst>
      <p:ext uri="{BB962C8B-B14F-4D97-AF65-F5344CB8AC3E}">
        <p14:creationId xmlns:p14="http://schemas.microsoft.com/office/powerpoint/2010/main" val="23102319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364F-55AB-AA2D-B5EE-BC6AF47C33A2}"/>
              </a:ext>
            </a:extLst>
          </p:cNvPr>
          <p:cNvSpPr>
            <a:spLocks noGrp="1"/>
          </p:cNvSpPr>
          <p:nvPr>
            <p:ph type="title"/>
          </p:nvPr>
        </p:nvSpPr>
        <p:spPr/>
        <p:txBody>
          <a:bodyPr/>
          <a:lstStyle/>
          <a:p>
            <a:r>
              <a:rPr lang="en-US" dirty="0"/>
              <a:t>Sampling from the Denoising Diffusion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3DAE29-D924-7527-CBCC-9BC213488B73}"/>
                  </a:ext>
                </a:extLst>
              </p:cNvPr>
              <p:cNvSpPr>
                <a:spLocks noGrp="1"/>
              </p:cNvSpPr>
              <p:nvPr>
                <p:ph idx="1"/>
              </p:nvPr>
            </p:nvSpPr>
            <p:spPr/>
            <p:txBody>
              <a:bodyPr>
                <a:normAutofit/>
              </a:bodyPr>
              <a:lstStyle/>
              <a:p>
                <a:r>
                  <a:rPr lang="en-US" dirty="0"/>
                  <a:t>If we keep repeating this process, </a:t>
                </a:r>
                <a:r>
                  <a:rPr lang="en-US" dirty="0">
                    <a:solidFill>
                      <a:srgbClr val="0070C0"/>
                    </a:solidFill>
                  </a:rPr>
                  <a:t>we’ll gradually get back to an estimate for </a:t>
                </a:r>
                <a14:m>
                  <m:oMath xmlns:m="http://schemas.openxmlformats.org/officeDocument/2006/math">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𝑥</m:t>
                        </m:r>
                      </m:e>
                      <m:sub>
                        <m:r>
                          <a:rPr lang="en-US" i="1" dirty="0" smtClean="0">
                            <a:solidFill>
                              <a:srgbClr val="0070C0"/>
                            </a:solidFill>
                            <a:latin typeface="Cambria Math" panose="02040503050406030204" pitchFamily="18" charset="0"/>
                          </a:rPr>
                          <m:t>0</m:t>
                        </m:r>
                      </m:sub>
                    </m:sSub>
                  </m:oMath>
                </a14:m>
                <a:endParaRPr lang="en-US" dirty="0"/>
              </a:p>
              <a:p>
                <a:pPr marL="457200" lvl="1" indent="0">
                  <a:buNone/>
                </a:pPr>
                <a:r>
                  <a:rPr lang="en-US" dirty="0"/>
                  <a:t>The </a:t>
                </a:r>
                <a:r>
                  <a:rPr lang="en-US" dirty="0">
                    <a:solidFill>
                      <a:srgbClr val="00B050"/>
                    </a:solidFill>
                  </a:rPr>
                  <a:t>number of steps doesn’t have to be the same </a:t>
                </a:r>
                <a:r>
                  <a:rPr lang="en-US" dirty="0"/>
                  <a:t>as the forward diffusion process (</a:t>
                </a:r>
                <a14:m>
                  <m:oMath xmlns:m="http://schemas.openxmlformats.org/officeDocument/2006/math">
                    <m:r>
                      <a:rPr lang="en-US" i="1" dirty="0" smtClean="0">
                        <a:latin typeface="Cambria Math" panose="02040503050406030204" pitchFamily="18" charset="0"/>
                      </a:rPr>
                      <m:t>𝑇</m:t>
                    </m:r>
                    <m:r>
                      <a:rPr lang="en-US" i="1" dirty="0">
                        <a:latin typeface="Cambria Math" panose="02040503050406030204" pitchFamily="18" charset="0"/>
                      </a:rPr>
                      <m:t>=</m:t>
                    </m:r>
                    <m:r>
                      <a:rPr lang="en-US" i="1" dirty="0" smtClean="0">
                        <a:latin typeface="Cambria Math" panose="02040503050406030204" pitchFamily="18" charset="0"/>
                      </a:rPr>
                      <m:t>1,000</m:t>
                    </m:r>
                  </m:oMath>
                </a14:m>
                <a:r>
                  <a:rPr lang="en-US" dirty="0"/>
                  <a:t>) </a:t>
                </a:r>
              </a:p>
              <a:p>
                <a:pPr lvl="1">
                  <a:buFont typeface="Wingdings" panose="05000000000000000000" pitchFamily="2" charset="2"/>
                  <a:buChar char="§"/>
                </a:pPr>
                <a:r>
                  <a:rPr lang="en-US" dirty="0"/>
                  <a:t>It can be much smaller, say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=20</m:t>
                    </m:r>
                  </m:oMath>
                </a14:m>
                <a:endParaRPr lang="en-US" dirty="0"/>
              </a:p>
              <a:p>
                <a:pPr marL="457200" lvl="1" indent="0">
                  <a:buNone/>
                </a:pPr>
                <a:endParaRPr lang="en-US" dirty="0"/>
              </a:p>
              <a:p>
                <a:pPr marL="457200" lvl="1" indent="0">
                  <a:buNone/>
                </a:pPr>
                <a:r>
                  <a:rPr lang="en-US" dirty="0"/>
                  <a:t>The following equation describes this process mathematically:</a:t>
                </a:r>
              </a:p>
              <a:p>
                <a:endParaRPr lang="en-US" dirty="0"/>
              </a:p>
            </p:txBody>
          </p:sp>
        </mc:Choice>
        <mc:Fallback>
          <p:sp>
            <p:nvSpPr>
              <p:cNvPr id="3" name="Content Placeholder 2">
                <a:extLst>
                  <a:ext uri="{FF2B5EF4-FFF2-40B4-BE49-F238E27FC236}">
                    <a16:creationId xmlns:a16="http://schemas.microsoft.com/office/drawing/2014/main" id="{493DAE29-D924-7527-CBCC-9BC213488B73}"/>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F92059B-B67A-4F6D-B1B9-5589AEE1B99B}"/>
                  </a:ext>
                </a:extLst>
              </p:cNvPr>
              <p:cNvSpPr txBox="1"/>
              <p:nvPr/>
            </p:nvSpPr>
            <p:spPr>
              <a:xfrm>
                <a:off x="723900" y="5110530"/>
                <a:ext cx="10756899" cy="11045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r>
                            <a:rPr lang="en-US" sz="2500" b="0" i="1" smtClean="0">
                              <a:latin typeface="Cambria Math" panose="02040503050406030204" pitchFamily="18" charset="0"/>
                            </a:rPr>
                            <m:t>−1</m:t>
                          </m:r>
                        </m:sub>
                      </m:sSub>
                      <m:r>
                        <a:rPr lang="en-US" sz="2500" b="0" i="1" smtClean="0">
                          <a:latin typeface="Cambria Math" panose="02040503050406030204" pitchFamily="18" charset="0"/>
                        </a:rPr>
                        <m:t>=</m:t>
                      </m:r>
                      <m:rad>
                        <m:radPr>
                          <m:degHide m:val="on"/>
                          <m:ctrlPr>
                            <a:rPr lang="en-US" sz="2500" b="0" i="1" smtClean="0">
                              <a:latin typeface="Cambria Math" panose="02040503050406030204" pitchFamily="18" charset="0"/>
                            </a:rPr>
                          </m:ctrlPr>
                        </m:radPr>
                        <m:deg/>
                        <m:e>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𝛼</m:t>
                                  </m:r>
                                </m:e>
                              </m:acc>
                            </m:e>
                            <m:sub>
                              <m:r>
                                <a:rPr lang="en-US" sz="2500" b="0" i="1" smtClean="0">
                                  <a:latin typeface="Cambria Math" panose="02040503050406030204" pitchFamily="18" charset="0"/>
                                </a:rPr>
                                <m:t>𝑡</m:t>
                              </m:r>
                              <m:r>
                                <a:rPr lang="en-US" sz="2500" b="0" i="1" smtClean="0">
                                  <a:latin typeface="Cambria Math" panose="02040503050406030204" pitchFamily="18" charset="0"/>
                                </a:rPr>
                                <m:t>−1</m:t>
                              </m:r>
                            </m:sub>
                          </m:sSub>
                        </m:e>
                      </m:rad>
                      <m:d>
                        <m:dPr>
                          <m:ctrlPr>
                            <a:rPr lang="en-US" sz="2500" b="0" i="1" smtClean="0">
                              <a:latin typeface="Cambria Math" panose="02040503050406030204" pitchFamily="18" charset="0"/>
                            </a:rPr>
                          </m:ctrlPr>
                        </m:dPr>
                        <m:e>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r>
                                <a:rPr lang="en-US" sz="2500" b="0" i="1" smtClean="0">
                                  <a:latin typeface="Cambria Math" panose="02040503050406030204" pitchFamily="18" charset="0"/>
                                </a:rPr>
                                <m:t>−</m:t>
                              </m:r>
                              <m:rad>
                                <m:radPr>
                                  <m:degHide m:val="on"/>
                                  <m:ctrlPr>
                                    <a:rPr lang="en-US" sz="2500" b="0" i="1" smtClean="0">
                                      <a:latin typeface="Cambria Math" panose="02040503050406030204" pitchFamily="18" charset="0"/>
                                    </a:rPr>
                                  </m:ctrlPr>
                                </m:radPr>
                                <m:deg/>
                                <m:e>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𝛼</m:t>
                                          </m:r>
                                        </m:e>
                                      </m:acc>
                                    </m:e>
                                    <m:sub>
                                      <m:r>
                                        <a:rPr lang="en-US" sz="2500" b="0" i="1" smtClean="0">
                                          <a:latin typeface="Cambria Math" panose="02040503050406030204" pitchFamily="18" charset="0"/>
                                        </a:rPr>
                                        <m:t>𝑡</m:t>
                                      </m:r>
                                    </m:sub>
                                  </m:sSub>
                                </m:e>
                              </m:rad>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𝜖</m:t>
                                  </m:r>
                                </m:e>
                                <m:sub>
                                  <m:r>
                                    <a:rPr lang="en-US" sz="2500" b="0" i="1" smtClean="0">
                                      <a:latin typeface="Cambria Math" panose="02040503050406030204" pitchFamily="18" charset="0"/>
                                    </a:rPr>
                                    <m:t>𝜃</m:t>
                                  </m:r>
                                </m:sub>
                                <m:sup>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𝑡</m:t>
                                      </m:r>
                                    </m:e>
                                  </m:d>
                                </m:sup>
                              </m:sSubSup>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e>
                              </m:d>
                            </m:num>
                            <m:den>
                              <m:rad>
                                <m:radPr>
                                  <m:degHide m:val="on"/>
                                  <m:ctrlPr>
                                    <a:rPr lang="en-US" sz="2500" b="0" i="1" smtClean="0">
                                      <a:latin typeface="Cambria Math" panose="02040503050406030204" pitchFamily="18" charset="0"/>
                                    </a:rPr>
                                  </m:ctrlPr>
                                </m:radPr>
                                <m:deg/>
                                <m:e>
                                  <m:sSub>
                                    <m:sSubPr>
                                      <m:ctrlPr>
                                        <a:rPr lang="en-US" sz="2500" i="1">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𝛼</m:t>
                                          </m:r>
                                        </m:e>
                                      </m:acc>
                                    </m:e>
                                    <m:sub>
                                      <m:r>
                                        <a:rPr lang="en-US" sz="2500" i="1">
                                          <a:latin typeface="Cambria Math" panose="02040503050406030204" pitchFamily="18" charset="0"/>
                                        </a:rPr>
                                        <m:t>𝑡</m:t>
                                      </m:r>
                                    </m:sub>
                                  </m:sSub>
                                </m:e>
                              </m:rad>
                            </m:den>
                          </m:f>
                        </m:e>
                      </m:d>
                      <m:r>
                        <a:rPr lang="en-US" sz="2500" b="0" i="1" smtClean="0">
                          <a:latin typeface="Cambria Math" panose="02040503050406030204" pitchFamily="18" charset="0"/>
                        </a:rPr>
                        <m:t>+</m:t>
                      </m:r>
                      <m:rad>
                        <m:radPr>
                          <m:degHide m:val="on"/>
                          <m:ctrlPr>
                            <a:rPr lang="en-US" sz="2500" b="0" i="1" smtClean="0">
                              <a:latin typeface="Cambria Math" panose="02040503050406030204" pitchFamily="18" charset="0"/>
                            </a:rPr>
                          </m:ctrlPr>
                        </m:radPr>
                        <m:deg/>
                        <m:e>
                          <m:r>
                            <a:rPr lang="en-US" sz="2500" b="0" i="1" smtClean="0">
                              <a:latin typeface="Cambria Math" panose="02040503050406030204" pitchFamily="18" charset="0"/>
                            </a:rPr>
                            <m:t>1−</m:t>
                          </m:r>
                          <m:sSub>
                            <m:sSubPr>
                              <m:ctrlPr>
                                <a:rPr lang="en-US" sz="2500" i="1">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𝛼</m:t>
                                  </m:r>
                                </m:e>
                              </m:acc>
                            </m:e>
                            <m:sub>
                              <m:r>
                                <a:rPr lang="en-US" sz="2500" i="1">
                                  <a:latin typeface="Cambria Math" panose="02040503050406030204" pitchFamily="18" charset="0"/>
                                </a:rPr>
                                <m:t>𝑡</m:t>
                              </m:r>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𝜎</m:t>
                              </m:r>
                            </m:e>
                            <m:sub>
                              <m:r>
                                <a:rPr lang="en-US" sz="2500" b="0" i="1" smtClean="0">
                                  <a:latin typeface="Cambria Math" panose="02040503050406030204" pitchFamily="18" charset="0"/>
                                </a:rPr>
                                <m:t>𝑡</m:t>
                              </m:r>
                            </m:sub>
                            <m:sup>
                              <m:r>
                                <a:rPr lang="en-US" sz="2500" b="0" i="1" smtClean="0">
                                  <a:latin typeface="Cambria Math" panose="02040503050406030204" pitchFamily="18" charset="0"/>
                                </a:rPr>
                                <m:t>2</m:t>
                              </m:r>
                            </m:sup>
                          </m:sSubSup>
                        </m:e>
                      </m:rad>
                      <m:r>
                        <a:rPr lang="en-US" sz="2500" b="0" i="1" smtClean="0">
                          <a:latin typeface="Cambria Math" panose="02040503050406030204" pitchFamily="18" charset="0"/>
                        </a:rPr>
                        <m:t>∗</m:t>
                      </m:r>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𝜖</m:t>
                          </m:r>
                        </m:e>
                        <m:sub>
                          <m:r>
                            <a:rPr lang="en-US" sz="2500" b="0" i="1" smtClean="0">
                              <a:latin typeface="Cambria Math" panose="02040503050406030204" pitchFamily="18" charset="0"/>
                            </a:rPr>
                            <m:t>𝜃</m:t>
                          </m:r>
                        </m:sub>
                        <m:sup>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𝑡</m:t>
                              </m:r>
                            </m:e>
                          </m:d>
                        </m:sup>
                      </m:sSubSup>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e>
                      </m:d>
                      <m:r>
                        <a:rPr lang="en-US" sz="2500" b="0" i="0"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𝜎</m:t>
                          </m:r>
                        </m:e>
                        <m:sub>
                          <m:r>
                            <a:rPr lang="en-US" sz="2500" b="0" i="1" smtClean="0">
                              <a:latin typeface="Cambria Math" panose="02040503050406030204" pitchFamily="18" charset="0"/>
                            </a:rPr>
                            <m:t>𝑡</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𝜖</m:t>
                          </m:r>
                        </m:e>
                        <m:sub>
                          <m:r>
                            <a:rPr lang="en-US" sz="2500" b="0" i="1" smtClean="0">
                              <a:latin typeface="Cambria Math" panose="02040503050406030204" pitchFamily="18" charset="0"/>
                            </a:rPr>
                            <m:t>𝑡</m:t>
                          </m:r>
                        </m:sub>
                      </m:sSub>
                    </m:oMath>
                  </m:oMathPara>
                </a14:m>
                <a:endParaRPr lang="en-US" sz="2500" dirty="0"/>
              </a:p>
            </p:txBody>
          </p:sp>
        </mc:Choice>
        <mc:Fallback>
          <p:sp>
            <p:nvSpPr>
              <p:cNvPr id="6" name="TextBox 5">
                <a:extLst>
                  <a:ext uri="{FF2B5EF4-FFF2-40B4-BE49-F238E27FC236}">
                    <a16:creationId xmlns:a16="http://schemas.microsoft.com/office/drawing/2014/main" id="{FF92059B-B67A-4F6D-B1B9-5589AEE1B99B}"/>
                  </a:ext>
                </a:extLst>
              </p:cNvPr>
              <p:cNvSpPr txBox="1">
                <a:spLocks noRot="1" noChangeAspect="1" noMove="1" noResize="1" noEditPoints="1" noAdjustHandles="1" noChangeArrowheads="1" noChangeShapeType="1" noTextEdit="1"/>
              </p:cNvSpPr>
              <p:nvPr/>
            </p:nvSpPr>
            <p:spPr>
              <a:xfrm>
                <a:off x="723900" y="5110530"/>
                <a:ext cx="10756899" cy="11045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4017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71858CE-6488-1BE7-13F3-FC653C81992F}"/>
                  </a:ext>
                </a:extLst>
              </p:cNvPr>
              <p:cNvSpPr txBox="1"/>
              <p:nvPr/>
            </p:nvSpPr>
            <p:spPr>
              <a:xfrm>
                <a:off x="723900" y="906830"/>
                <a:ext cx="10756899" cy="11045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r>
                            <a:rPr lang="en-US" sz="2500" b="0" i="1" smtClean="0">
                              <a:latin typeface="Cambria Math" panose="02040503050406030204" pitchFamily="18" charset="0"/>
                            </a:rPr>
                            <m:t>−1</m:t>
                          </m:r>
                        </m:sub>
                      </m:sSub>
                      <m:r>
                        <a:rPr lang="en-US" sz="2500" b="0" i="1" smtClean="0">
                          <a:latin typeface="Cambria Math" panose="02040503050406030204" pitchFamily="18" charset="0"/>
                        </a:rPr>
                        <m:t>=</m:t>
                      </m:r>
                      <m:rad>
                        <m:radPr>
                          <m:degHide m:val="on"/>
                          <m:ctrlPr>
                            <a:rPr lang="en-US" sz="2500" b="0" i="1" smtClean="0">
                              <a:latin typeface="Cambria Math" panose="02040503050406030204" pitchFamily="18" charset="0"/>
                            </a:rPr>
                          </m:ctrlPr>
                        </m:radPr>
                        <m:deg/>
                        <m:e>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𝛼</m:t>
                                  </m:r>
                                </m:e>
                              </m:acc>
                            </m:e>
                            <m:sub>
                              <m:r>
                                <a:rPr lang="en-US" sz="2500" b="0" i="1" smtClean="0">
                                  <a:latin typeface="Cambria Math" panose="02040503050406030204" pitchFamily="18" charset="0"/>
                                </a:rPr>
                                <m:t>𝑡</m:t>
                              </m:r>
                              <m:r>
                                <a:rPr lang="en-US" sz="2500" b="0" i="1" smtClean="0">
                                  <a:latin typeface="Cambria Math" panose="02040503050406030204" pitchFamily="18" charset="0"/>
                                </a:rPr>
                                <m:t>−1</m:t>
                              </m:r>
                            </m:sub>
                          </m:sSub>
                        </m:e>
                      </m:rad>
                      <m:d>
                        <m:dPr>
                          <m:ctrlPr>
                            <a:rPr lang="en-US" sz="2500" b="0" i="1" smtClean="0">
                              <a:latin typeface="Cambria Math" panose="02040503050406030204" pitchFamily="18" charset="0"/>
                            </a:rPr>
                          </m:ctrlPr>
                        </m:dPr>
                        <m:e>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r>
                                <a:rPr lang="en-US" sz="2500" b="0" i="1" smtClean="0">
                                  <a:latin typeface="Cambria Math" panose="02040503050406030204" pitchFamily="18" charset="0"/>
                                </a:rPr>
                                <m:t>−</m:t>
                              </m:r>
                              <m:rad>
                                <m:radPr>
                                  <m:degHide m:val="on"/>
                                  <m:ctrlPr>
                                    <a:rPr lang="en-US" sz="2500" b="0" i="1" smtClean="0">
                                      <a:latin typeface="Cambria Math" panose="02040503050406030204" pitchFamily="18" charset="0"/>
                                    </a:rPr>
                                  </m:ctrlPr>
                                </m:radPr>
                                <m:deg/>
                                <m:e>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𝛼</m:t>
                                          </m:r>
                                        </m:e>
                                      </m:acc>
                                    </m:e>
                                    <m:sub>
                                      <m:r>
                                        <a:rPr lang="en-US" sz="2500" b="0" i="1" smtClean="0">
                                          <a:latin typeface="Cambria Math" panose="02040503050406030204" pitchFamily="18" charset="0"/>
                                        </a:rPr>
                                        <m:t>𝑡</m:t>
                                      </m:r>
                                    </m:sub>
                                  </m:sSub>
                                </m:e>
                              </m:rad>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𝜖</m:t>
                                  </m:r>
                                </m:e>
                                <m:sub>
                                  <m:r>
                                    <a:rPr lang="en-US" sz="2500" b="0" i="1" smtClean="0">
                                      <a:latin typeface="Cambria Math" panose="02040503050406030204" pitchFamily="18" charset="0"/>
                                    </a:rPr>
                                    <m:t>𝜃</m:t>
                                  </m:r>
                                </m:sub>
                                <m:sup>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𝑡</m:t>
                                      </m:r>
                                    </m:e>
                                  </m:d>
                                </m:sup>
                              </m:sSubSup>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e>
                              </m:d>
                            </m:num>
                            <m:den>
                              <m:rad>
                                <m:radPr>
                                  <m:degHide m:val="on"/>
                                  <m:ctrlPr>
                                    <a:rPr lang="en-US" sz="2500" b="0" i="1" smtClean="0">
                                      <a:latin typeface="Cambria Math" panose="02040503050406030204" pitchFamily="18" charset="0"/>
                                    </a:rPr>
                                  </m:ctrlPr>
                                </m:radPr>
                                <m:deg/>
                                <m:e>
                                  <m:sSub>
                                    <m:sSubPr>
                                      <m:ctrlPr>
                                        <a:rPr lang="en-US" sz="2500" i="1">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𝛼</m:t>
                                          </m:r>
                                        </m:e>
                                      </m:acc>
                                    </m:e>
                                    <m:sub>
                                      <m:r>
                                        <a:rPr lang="en-US" sz="2500" i="1">
                                          <a:latin typeface="Cambria Math" panose="02040503050406030204" pitchFamily="18" charset="0"/>
                                        </a:rPr>
                                        <m:t>𝑡</m:t>
                                      </m:r>
                                    </m:sub>
                                  </m:sSub>
                                </m:e>
                              </m:rad>
                            </m:den>
                          </m:f>
                        </m:e>
                      </m:d>
                      <m:r>
                        <a:rPr lang="en-US" sz="2500" b="0" i="1" smtClean="0">
                          <a:latin typeface="Cambria Math" panose="02040503050406030204" pitchFamily="18" charset="0"/>
                        </a:rPr>
                        <m:t>+</m:t>
                      </m:r>
                      <m:rad>
                        <m:radPr>
                          <m:degHide m:val="on"/>
                          <m:ctrlPr>
                            <a:rPr lang="en-US" sz="2500" b="0" i="1" smtClean="0">
                              <a:latin typeface="Cambria Math" panose="02040503050406030204" pitchFamily="18" charset="0"/>
                            </a:rPr>
                          </m:ctrlPr>
                        </m:radPr>
                        <m:deg/>
                        <m:e>
                          <m:r>
                            <a:rPr lang="en-US" sz="2500" b="0" i="1" smtClean="0">
                              <a:latin typeface="Cambria Math" panose="02040503050406030204" pitchFamily="18" charset="0"/>
                            </a:rPr>
                            <m:t>1−</m:t>
                          </m:r>
                          <m:sSub>
                            <m:sSubPr>
                              <m:ctrlPr>
                                <a:rPr lang="en-US" sz="2500" i="1">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𝛼</m:t>
                                  </m:r>
                                </m:e>
                              </m:acc>
                            </m:e>
                            <m:sub>
                              <m:r>
                                <a:rPr lang="en-US" sz="2500" i="1">
                                  <a:latin typeface="Cambria Math" panose="02040503050406030204" pitchFamily="18" charset="0"/>
                                </a:rPr>
                                <m:t>𝑡</m:t>
                              </m:r>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𝜎</m:t>
                              </m:r>
                            </m:e>
                            <m:sub>
                              <m:r>
                                <a:rPr lang="en-US" sz="2500" b="0" i="1" smtClean="0">
                                  <a:latin typeface="Cambria Math" panose="02040503050406030204" pitchFamily="18" charset="0"/>
                                </a:rPr>
                                <m:t>𝑡</m:t>
                              </m:r>
                            </m:sub>
                            <m:sup>
                              <m:r>
                                <a:rPr lang="en-US" sz="2500" b="0" i="1" smtClean="0">
                                  <a:latin typeface="Cambria Math" panose="02040503050406030204" pitchFamily="18" charset="0"/>
                                </a:rPr>
                                <m:t>2</m:t>
                              </m:r>
                            </m:sup>
                          </m:sSubSup>
                        </m:e>
                      </m:rad>
                      <m:r>
                        <a:rPr lang="en-US" sz="2500" b="0" i="1" smtClean="0">
                          <a:latin typeface="Cambria Math" panose="02040503050406030204" pitchFamily="18" charset="0"/>
                        </a:rPr>
                        <m:t>∗</m:t>
                      </m:r>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𝜖</m:t>
                          </m:r>
                        </m:e>
                        <m:sub>
                          <m:r>
                            <a:rPr lang="en-US" sz="2500" b="0" i="1" smtClean="0">
                              <a:latin typeface="Cambria Math" panose="02040503050406030204" pitchFamily="18" charset="0"/>
                            </a:rPr>
                            <m:t>𝜃</m:t>
                          </m:r>
                        </m:sub>
                        <m:sup>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𝑡</m:t>
                              </m:r>
                            </m:e>
                          </m:d>
                        </m:sup>
                      </m:sSubSup>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e>
                      </m:d>
                      <m:r>
                        <a:rPr lang="en-US" sz="2500" b="0" i="0"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𝜎</m:t>
                          </m:r>
                        </m:e>
                        <m:sub>
                          <m:r>
                            <a:rPr lang="en-US" sz="2500" b="0" i="1" smtClean="0">
                              <a:latin typeface="Cambria Math" panose="02040503050406030204" pitchFamily="18" charset="0"/>
                            </a:rPr>
                            <m:t>𝑡</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𝜖</m:t>
                          </m:r>
                        </m:e>
                        <m:sub>
                          <m:r>
                            <a:rPr lang="en-US" sz="2500" b="0" i="1" smtClean="0">
                              <a:latin typeface="Cambria Math" panose="02040503050406030204" pitchFamily="18" charset="0"/>
                            </a:rPr>
                            <m:t>𝑡</m:t>
                          </m:r>
                        </m:sub>
                      </m:sSub>
                    </m:oMath>
                  </m:oMathPara>
                </a14:m>
                <a:endParaRPr lang="en-US" sz="2500" dirty="0"/>
              </a:p>
            </p:txBody>
          </p:sp>
        </mc:Choice>
        <mc:Fallback>
          <p:sp>
            <p:nvSpPr>
              <p:cNvPr id="5" name="TextBox 4">
                <a:extLst>
                  <a:ext uri="{FF2B5EF4-FFF2-40B4-BE49-F238E27FC236}">
                    <a16:creationId xmlns:a16="http://schemas.microsoft.com/office/drawing/2014/main" id="{D71858CE-6488-1BE7-13F3-FC653C81992F}"/>
                  </a:ext>
                </a:extLst>
              </p:cNvPr>
              <p:cNvSpPr txBox="1">
                <a:spLocks noRot="1" noChangeAspect="1" noMove="1" noResize="1" noEditPoints="1" noAdjustHandles="1" noChangeArrowheads="1" noChangeShapeType="1" noTextEdit="1"/>
              </p:cNvSpPr>
              <p:nvPr/>
            </p:nvSpPr>
            <p:spPr>
              <a:xfrm>
                <a:off x="723900" y="906830"/>
                <a:ext cx="10756899" cy="11045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2428335-7ABD-4F61-724A-3E1025063C56}"/>
                  </a:ext>
                </a:extLst>
              </p:cNvPr>
              <p:cNvSpPr txBox="1"/>
              <p:nvPr/>
            </p:nvSpPr>
            <p:spPr>
              <a:xfrm>
                <a:off x="4034624" y="2596235"/>
                <a:ext cx="1526651" cy="369332"/>
              </a:xfrm>
              <a:prstGeom prst="rect">
                <a:avLst/>
              </a:prstGeom>
              <a:noFill/>
            </p:spPr>
            <p:txBody>
              <a:bodyPr wrap="square" rtlCol="0">
                <a:spAutoFit/>
              </a:bodyPr>
              <a:lstStyle/>
              <a:p>
                <a:r>
                  <a:rPr lang="en-US" dirty="0">
                    <a:solidFill>
                      <a:schemeClr val="accent4">
                        <a:lumMod val="50000"/>
                      </a:schemeClr>
                    </a:solidFill>
                  </a:rPr>
                  <a:t>predicted </a:t>
                </a:r>
                <a14:m>
                  <m:oMath xmlns:m="http://schemas.openxmlformats.org/officeDocument/2006/math">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𝑥</m:t>
                        </m:r>
                      </m:e>
                      <m:sub>
                        <m:r>
                          <a:rPr lang="en-US" b="0" i="1" smtClean="0">
                            <a:solidFill>
                              <a:schemeClr val="accent4">
                                <a:lumMod val="50000"/>
                              </a:schemeClr>
                            </a:solidFill>
                            <a:latin typeface="Cambria Math" panose="02040503050406030204" pitchFamily="18" charset="0"/>
                          </a:rPr>
                          <m:t>0</m:t>
                        </m:r>
                      </m:sub>
                    </m:sSub>
                  </m:oMath>
                </a14:m>
                <a:endParaRPr lang="en-US" dirty="0">
                  <a:solidFill>
                    <a:schemeClr val="accent4">
                      <a:lumMod val="50000"/>
                    </a:schemeClr>
                  </a:solidFill>
                </a:endParaRPr>
              </a:p>
            </p:txBody>
          </p:sp>
        </mc:Choice>
        <mc:Fallback>
          <p:sp>
            <p:nvSpPr>
              <p:cNvPr id="6" name="TextBox 5">
                <a:extLst>
                  <a:ext uri="{FF2B5EF4-FFF2-40B4-BE49-F238E27FC236}">
                    <a16:creationId xmlns:a16="http://schemas.microsoft.com/office/drawing/2014/main" id="{82428335-7ABD-4F61-724A-3E1025063C56}"/>
                  </a:ext>
                </a:extLst>
              </p:cNvPr>
              <p:cNvSpPr txBox="1">
                <a:spLocks noRot="1" noChangeAspect="1" noMove="1" noResize="1" noEditPoints="1" noAdjustHandles="1" noChangeArrowheads="1" noChangeShapeType="1" noTextEdit="1"/>
              </p:cNvSpPr>
              <p:nvPr/>
            </p:nvSpPr>
            <p:spPr>
              <a:xfrm>
                <a:off x="4034624" y="2596235"/>
                <a:ext cx="1526651" cy="369332"/>
              </a:xfrm>
              <a:prstGeom prst="rect">
                <a:avLst/>
              </a:prstGeom>
              <a:blipFill>
                <a:blip r:embed="rId4"/>
                <a:stretch>
                  <a:fillRect l="-3600" t="-8333" b="-2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1F5A668-F201-D1A2-485E-8C04D3C0AA96}"/>
                  </a:ext>
                </a:extLst>
              </p:cNvPr>
              <p:cNvSpPr txBox="1"/>
              <p:nvPr/>
            </p:nvSpPr>
            <p:spPr>
              <a:xfrm>
                <a:off x="7250375" y="2596235"/>
                <a:ext cx="2453751" cy="369332"/>
              </a:xfrm>
              <a:prstGeom prst="rect">
                <a:avLst/>
              </a:prstGeom>
              <a:noFill/>
            </p:spPr>
            <p:txBody>
              <a:bodyPr wrap="square" rtlCol="0">
                <a:spAutoFit/>
              </a:bodyPr>
              <a:lstStyle/>
              <a:p>
                <a:r>
                  <a:rPr lang="en-US" dirty="0">
                    <a:solidFill>
                      <a:schemeClr val="accent4">
                        <a:lumMod val="50000"/>
                      </a:schemeClr>
                    </a:solidFill>
                  </a:rPr>
                  <a:t>direction pointing to </a:t>
                </a:r>
                <a14:m>
                  <m:oMath xmlns:m="http://schemas.openxmlformats.org/officeDocument/2006/math">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𝑥</m:t>
                        </m:r>
                      </m:e>
                      <m:sub>
                        <m:r>
                          <a:rPr lang="en-US" b="0" i="1" smtClean="0">
                            <a:solidFill>
                              <a:schemeClr val="accent4">
                                <a:lumMod val="50000"/>
                              </a:schemeClr>
                            </a:solidFill>
                            <a:latin typeface="Cambria Math" panose="02040503050406030204" pitchFamily="18" charset="0"/>
                          </a:rPr>
                          <m:t>𝑡</m:t>
                        </m:r>
                      </m:sub>
                    </m:sSub>
                  </m:oMath>
                </a14:m>
                <a:endParaRPr lang="en-US" dirty="0">
                  <a:solidFill>
                    <a:schemeClr val="accent4">
                      <a:lumMod val="50000"/>
                    </a:schemeClr>
                  </a:solidFill>
                </a:endParaRPr>
              </a:p>
            </p:txBody>
          </p:sp>
        </mc:Choice>
        <mc:Fallback>
          <p:sp>
            <p:nvSpPr>
              <p:cNvPr id="7" name="TextBox 6">
                <a:extLst>
                  <a:ext uri="{FF2B5EF4-FFF2-40B4-BE49-F238E27FC236}">
                    <a16:creationId xmlns:a16="http://schemas.microsoft.com/office/drawing/2014/main" id="{D1F5A668-F201-D1A2-485E-8C04D3C0AA96}"/>
                  </a:ext>
                </a:extLst>
              </p:cNvPr>
              <p:cNvSpPr txBox="1">
                <a:spLocks noRot="1" noChangeAspect="1" noMove="1" noResize="1" noEditPoints="1" noAdjustHandles="1" noChangeArrowheads="1" noChangeShapeType="1" noTextEdit="1"/>
              </p:cNvSpPr>
              <p:nvPr/>
            </p:nvSpPr>
            <p:spPr>
              <a:xfrm>
                <a:off x="7250375" y="2596235"/>
                <a:ext cx="2453751" cy="369332"/>
              </a:xfrm>
              <a:prstGeom prst="rect">
                <a:avLst/>
              </a:prstGeom>
              <a:blipFill>
                <a:blip r:embed="rId5"/>
                <a:stretch>
                  <a:fillRect l="-1985" t="-8333" b="-28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AEF948C-968E-989F-1029-9ADE54C32DB3}"/>
              </a:ext>
            </a:extLst>
          </p:cNvPr>
          <p:cNvSpPr txBox="1"/>
          <p:nvPr/>
        </p:nvSpPr>
        <p:spPr>
          <a:xfrm>
            <a:off x="9927040" y="2596235"/>
            <a:ext cx="1638300" cy="369332"/>
          </a:xfrm>
          <a:prstGeom prst="rect">
            <a:avLst/>
          </a:prstGeom>
          <a:noFill/>
        </p:spPr>
        <p:txBody>
          <a:bodyPr wrap="square" rtlCol="0">
            <a:spAutoFit/>
          </a:bodyPr>
          <a:lstStyle/>
          <a:p>
            <a:r>
              <a:rPr lang="en-US" dirty="0">
                <a:solidFill>
                  <a:schemeClr val="accent4">
                    <a:lumMod val="50000"/>
                  </a:schemeClr>
                </a:solidFill>
              </a:rPr>
              <a:t>random noise</a:t>
            </a:r>
          </a:p>
        </p:txBody>
      </p:sp>
      <p:sp>
        <p:nvSpPr>
          <p:cNvPr id="9" name="Left Brace 8">
            <a:extLst>
              <a:ext uri="{FF2B5EF4-FFF2-40B4-BE49-F238E27FC236}">
                <a16:creationId xmlns:a16="http://schemas.microsoft.com/office/drawing/2014/main" id="{B0E4CD99-91EB-1C15-2298-D33877F7607B}"/>
              </a:ext>
            </a:extLst>
          </p:cNvPr>
          <p:cNvSpPr/>
          <p:nvPr/>
        </p:nvSpPr>
        <p:spPr>
          <a:xfrm rot="16200000">
            <a:off x="4464050" y="788424"/>
            <a:ext cx="431800" cy="30861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1E77CA01-FDA8-FB2F-BB5A-2A47DC8BC8DC}"/>
              </a:ext>
            </a:extLst>
          </p:cNvPr>
          <p:cNvSpPr/>
          <p:nvPr/>
        </p:nvSpPr>
        <p:spPr>
          <a:xfrm rot="16200000">
            <a:off x="8147712" y="623986"/>
            <a:ext cx="431800" cy="34149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50ECD821-5339-884E-B541-07BC11D944E5}"/>
              </a:ext>
            </a:extLst>
          </p:cNvPr>
          <p:cNvSpPr/>
          <p:nvPr/>
        </p:nvSpPr>
        <p:spPr>
          <a:xfrm rot="16200000">
            <a:off x="10530290" y="2060238"/>
            <a:ext cx="431800" cy="5627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4C9BA5E9-E2E6-4380-0CD0-74AA4CB8D889}"/>
                  </a:ext>
                </a:extLst>
              </p:cNvPr>
              <p:cNvSpPr txBox="1"/>
              <p:nvPr/>
            </p:nvSpPr>
            <p:spPr>
              <a:xfrm>
                <a:off x="1971012" y="3668592"/>
                <a:ext cx="8503976" cy="1284069"/>
              </a:xfrm>
              <a:prstGeom prst="rect">
                <a:avLst/>
              </a:prstGeom>
              <a:noFill/>
            </p:spPr>
            <p:txBody>
              <a:bodyPr wrap="square">
                <a:spAutoFit/>
              </a:bodyPr>
              <a:lstStyle/>
              <a:p>
                <a:r>
                  <a:rPr lang="en-US" sz="2400" b="0" dirty="0"/>
                  <a:t>Formula that we saw previously  for the forward diffusion step:</a:t>
                </a:r>
              </a:p>
              <a:p>
                <a:endParaRPr lang="en-US" sz="2400" b="0" dirty="0"/>
              </a:p>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e>
                          <m:sub>
                            <m:r>
                              <a:rPr lang="en-US" sz="2400" i="1">
                                <a:latin typeface="Cambria Math" panose="02040503050406030204" pitchFamily="18" charset="0"/>
                              </a:rPr>
                              <m:t>𝑡</m:t>
                            </m:r>
                            <m:r>
                              <a:rPr lang="en-US" sz="2400" b="0" i="1" smtClean="0">
                                <a:latin typeface="Cambria Math" panose="02040503050406030204" pitchFamily="18" charset="0"/>
                              </a:rPr>
                              <m:t>−1</m:t>
                            </m:r>
                          </m:sub>
                        </m:sSub>
                      </m:e>
                    </m:rad>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𝛼</m:t>
                                </m:r>
                              </m:e>
                            </m:acc>
                          </m:e>
                          <m:sub>
                            <m:r>
                              <a:rPr lang="en-US" sz="2400" i="1">
                                <a:latin typeface="Cambria Math" panose="02040503050406030204" pitchFamily="18" charset="0"/>
                              </a:rPr>
                              <m:t>𝑡</m:t>
                            </m:r>
                            <m:r>
                              <a:rPr lang="en-US" sz="2400" b="0" i="1" smtClean="0">
                                <a:latin typeface="Cambria Math" panose="02040503050406030204" pitchFamily="18" charset="0"/>
                              </a:rPr>
                              <m:t>−1</m:t>
                            </m:r>
                          </m:sub>
                        </m:sSub>
                      </m:e>
                    </m:rad>
                    <m:r>
                      <a:rPr lang="en-US" sz="2400" b="0" i="1" smtClean="0">
                        <a:latin typeface="Cambria Math" panose="02040503050406030204" pitchFamily="18" charset="0"/>
                      </a:rPr>
                      <m:t> </m:t>
                    </m:r>
                    <m:r>
                      <a:rPr lang="en-US" sz="2400" b="0" i="1" smtClean="0">
                        <a:latin typeface="Cambria Math" panose="02040503050406030204" pitchFamily="18" charset="0"/>
                      </a:rPr>
                      <m:t>𝜖</m:t>
                    </m:r>
                  </m:oMath>
                </a14:m>
                <a:r>
                  <a:rPr lang="en-US" sz="2400" dirty="0"/>
                  <a:t> </a:t>
                </a:r>
              </a:p>
            </p:txBody>
          </p:sp>
        </mc:Choice>
        <mc:Fallback>
          <p:sp>
            <p:nvSpPr>
              <p:cNvPr id="21" name="TextBox 20">
                <a:extLst>
                  <a:ext uri="{FF2B5EF4-FFF2-40B4-BE49-F238E27FC236}">
                    <a16:creationId xmlns:a16="http://schemas.microsoft.com/office/drawing/2014/main" id="{4C9BA5E9-E2E6-4380-0CD0-74AA4CB8D889}"/>
                  </a:ext>
                </a:extLst>
              </p:cNvPr>
              <p:cNvSpPr txBox="1">
                <a:spLocks noRot="1" noChangeAspect="1" noMove="1" noResize="1" noEditPoints="1" noAdjustHandles="1" noChangeArrowheads="1" noChangeShapeType="1" noTextEdit="1"/>
              </p:cNvSpPr>
              <p:nvPr/>
            </p:nvSpPr>
            <p:spPr>
              <a:xfrm>
                <a:off x="1971012" y="3668592"/>
                <a:ext cx="8503976" cy="1284069"/>
              </a:xfrm>
              <a:prstGeom prst="rect">
                <a:avLst/>
              </a:prstGeom>
              <a:blipFill>
                <a:blip r:embed="rId6"/>
                <a:stretch>
                  <a:fillRect l="-1075" t="-3810"/>
                </a:stretch>
              </a:blipFill>
            </p:spPr>
            <p:txBody>
              <a:bodyPr/>
              <a:lstStyle/>
              <a:p>
                <a:r>
                  <a:rPr lang="en-US">
                    <a:noFill/>
                  </a:rPr>
                  <a:t> </a:t>
                </a:r>
              </a:p>
            </p:txBody>
          </p:sp>
        </mc:Fallback>
      </mc:AlternateContent>
    </p:spTree>
    <p:extLst>
      <p:ext uri="{BB962C8B-B14F-4D97-AF65-F5344CB8AC3E}">
        <p14:creationId xmlns:p14="http://schemas.microsoft.com/office/powerpoint/2010/main" val="37446701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4000">
        <p159:morph option="byObject"/>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71858CE-6488-1BE7-13F3-FC653C81992F}"/>
                  </a:ext>
                </a:extLst>
              </p:cNvPr>
              <p:cNvSpPr txBox="1"/>
              <p:nvPr/>
            </p:nvSpPr>
            <p:spPr>
              <a:xfrm>
                <a:off x="723900" y="906830"/>
                <a:ext cx="10756899" cy="11045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r>
                            <a:rPr lang="en-US" sz="2500" b="0" i="1" smtClean="0">
                              <a:latin typeface="Cambria Math" panose="02040503050406030204" pitchFamily="18" charset="0"/>
                            </a:rPr>
                            <m:t>−1</m:t>
                          </m:r>
                        </m:sub>
                      </m:sSub>
                      <m:r>
                        <a:rPr lang="en-US" sz="2500" b="0" i="1" smtClean="0">
                          <a:latin typeface="Cambria Math" panose="02040503050406030204" pitchFamily="18" charset="0"/>
                        </a:rPr>
                        <m:t>=</m:t>
                      </m:r>
                      <m:rad>
                        <m:radPr>
                          <m:degHide m:val="on"/>
                          <m:ctrlPr>
                            <a:rPr lang="en-US" sz="2500" b="0" i="1" smtClean="0">
                              <a:latin typeface="Cambria Math" panose="02040503050406030204" pitchFamily="18" charset="0"/>
                            </a:rPr>
                          </m:ctrlPr>
                        </m:radPr>
                        <m:deg/>
                        <m:e>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𝛼</m:t>
                                  </m:r>
                                </m:e>
                              </m:acc>
                            </m:e>
                            <m:sub>
                              <m:r>
                                <a:rPr lang="en-US" sz="2500" b="0" i="1" smtClean="0">
                                  <a:latin typeface="Cambria Math" panose="02040503050406030204" pitchFamily="18" charset="0"/>
                                </a:rPr>
                                <m:t>𝑡</m:t>
                              </m:r>
                              <m:r>
                                <a:rPr lang="en-US" sz="2500" b="0" i="1" smtClean="0">
                                  <a:latin typeface="Cambria Math" panose="02040503050406030204" pitchFamily="18" charset="0"/>
                                </a:rPr>
                                <m:t>−1</m:t>
                              </m:r>
                            </m:sub>
                          </m:sSub>
                        </m:e>
                      </m:rad>
                      <m:d>
                        <m:dPr>
                          <m:ctrlPr>
                            <a:rPr lang="en-US" sz="2500" b="0" i="1" smtClean="0">
                              <a:latin typeface="Cambria Math" panose="02040503050406030204" pitchFamily="18" charset="0"/>
                            </a:rPr>
                          </m:ctrlPr>
                        </m:dPr>
                        <m:e>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r>
                                <a:rPr lang="en-US" sz="2500" b="0" i="1" smtClean="0">
                                  <a:latin typeface="Cambria Math" panose="02040503050406030204" pitchFamily="18" charset="0"/>
                                </a:rPr>
                                <m:t>−</m:t>
                              </m:r>
                              <m:rad>
                                <m:radPr>
                                  <m:degHide m:val="on"/>
                                  <m:ctrlPr>
                                    <a:rPr lang="en-US" sz="2500" b="0" i="1" smtClean="0">
                                      <a:latin typeface="Cambria Math" panose="02040503050406030204" pitchFamily="18" charset="0"/>
                                    </a:rPr>
                                  </m:ctrlPr>
                                </m:radPr>
                                <m:deg/>
                                <m:e>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𝛼</m:t>
                                          </m:r>
                                        </m:e>
                                      </m:acc>
                                    </m:e>
                                    <m:sub>
                                      <m:r>
                                        <a:rPr lang="en-US" sz="2500" b="0" i="1" smtClean="0">
                                          <a:latin typeface="Cambria Math" panose="02040503050406030204" pitchFamily="18" charset="0"/>
                                        </a:rPr>
                                        <m:t>𝑡</m:t>
                                      </m:r>
                                    </m:sub>
                                  </m:sSub>
                                </m:e>
                              </m:rad>
                              <m:sSubSup>
                                <m:sSubSupPr>
                                  <m:ctrlPr>
                                    <a:rPr lang="en-US" sz="2500" b="0" i="1" smtClean="0">
                                      <a:solidFill>
                                        <a:srgbClr val="7030A0"/>
                                      </a:solidFill>
                                      <a:latin typeface="Cambria Math" panose="02040503050406030204" pitchFamily="18" charset="0"/>
                                    </a:rPr>
                                  </m:ctrlPr>
                                </m:sSubSupPr>
                                <m:e>
                                  <m:r>
                                    <a:rPr lang="en-US" sz="2500" b="0" i="1" smtClean="0">
                                      <a:solidFill>
                                        <a:srgbClr val="7030A0"/>
                                      </a:solidFill>
                                      <a:latin typeface="Cambria Math" panose="02040503050406030204" pitchFamily="18" charset="0"/>
                                    </a:rPr>
                                    <m:t>𝜖</m:t>
                                  </m:r>
                                </m:e>
                                <m:sub>
                                  <m:r>
                                    <a:rPr lang="en-US" sz="2500" b="0" i="1" smtClean="0">
                                      <a:solidFill>
                                        <a:srgbClr val="7030A0"/>
                                      </a:solidFill>
                                      <a:latin typeface="Cambria Math" panose="02040503050406030204" pitchFamily="18" charset="0"/>
                                    </a:rPr>
                                    <m:t>𝜃</m:t>
                                  </m:r>
                                </m:sub>
                                <m:sup>
                                  <m:d>
                                    <m:dPr>
                                      <m:ctrlPr>
                                        <a:rPr lang="en-US" sz="2500" b="0" i="1" smtClean="0">
                                          <a:solidFill>
                                            <a:srgbClr val="7030A0"/>
                                          </a:solidFill>
                                          <a:latin typeface="Cambria Math" panose="02040503050406030204" pitchFamily="18" charset="0"/>
                                        </a:rPr>
                                      </m:ctrlPr>
                                    </m:dPr>
                                    <m:e>
                                      <m:r>
                                        <a:rPr lang="en-US" sz="2500" b="0" i="1" smtClean="0">
                                          <a:solidFill>
                                            <a:srgbClr val="7030A0"/>
                                          </a:solidFill>
                                          <a:latin typeface="Cambria Math" panose="02040503050406030204" pitchFamily="18" charset="0"/>
                                        </a:rPr>
                                        <m:t>𝑡</m:t>
                                      </m:r>
                                    </m:e>
                                  </m:d>
                                </m:sup>
                              </m:sSubSup>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e>
                              </m:d>
                            </m:num>
                            <m:den>
                              <m:rad>
                                <m:radPr>
                                  <m:degHide m:val="on"/>
                                  <m:ctrlPr>
                                    <a:rPr lang="en-US" sz="2500" b="0" i="1" smtClean="0">
                                      <a:latin typeface="Cambria Math" panose="02040503050406030204" pitchFamily="18" charset="0"/>
                                    </a:rPr>
                                  </m:ctrlPr>
                                </m:radPr>
                                <m:deg/>
                                <m:e>
                                  <m:sSub>
                                    <m:sSubPr>
                                      <m:ctrlPr>
                                        <a:rPr lang="en-US" sz="2500" i="1">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𝛼</m:t>
                                          </m:r>
                                        </m:e>
                                      </m:acc>
                                    </m:e>
                                    <m:sub>
                                      <m:r>
                                        <a:rPr lang="en-US" sz="2500" i="1">
                                          <a:latin typeface="Cambria Math" panose="02040503050406030204" pitchFamily="18" charset="0"/>
                                        </a:rPr>
                                        <m:t>𝑡</m:t>
                                      </m:r>
                                    </m:sub>
                                  </m:sSub>
                                </m:e>
                              </m:rad>
                            </m:den>
                          </m:f>
                        </m:e>
                      </m:d>
                      <m:r>
                        <a:rPr lang="en-US" sz="2500" b="0" i="1" smtClean="0">
                          <a:latin typeface="Cambria Math" panose="02040503050406030204" pitchFamily="18" charset="0"/>
                        </a:rPr>
                        <m:t>+</m:t>
                      </m:r>
                      <m:rad>
                        <m:radPr>
                          <m:degHide m:val="on"/>
                          <m:ctrlPr>
                            <a:rPr lang="en-US" sz="2500" b="0" i="1" smtClean="0">
                              <a:latin typeface="Cambria Math" panose="02040503050406030204" pitchFamily="18" charset="0"/>
                            </a:rPr>
                          </m:ctrlPr>
                        </m:radPr>
                        <m:deg/>
                        <m:e>
                          <m:r>
                            <a:rPr lang="en-US" sz="2500" b="0" i="1" smtClean="0">
                              <a:latin typeface="Cambria Math" panose="02040503050406030204" pitchFamily="18" charset="0"/>
                            </a:rPr>
                            <m:t>1−</m:t>
                          </m:r>
                          <m:sSub>
                            <m:sSubPr>
                              <m:ctrlPr>
                                <a:rPr lang="en-US" sz="2500" i="1">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𝛼</m:t>
                                  </m:r>
                                </m:e>
                              </m:acc>
                            </m:e>
                            <m:sub>
                              <m:r>
                                <a:rPr lang="en-US" sz="2500" i="1">
                                  <a:latin typeface="Cambria Math" panose="02040503050406030204" pitchFamily="18" charset="0"/>
                                </a:rPr>
                                <m:t>𝑡</m:t>
                              </m:r>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𝜎</m:t>
                              </m:r>
                            </m:e>
                            <m:sub>
                              <m:r>
                                <a:rPr lang="en-US" sz="2500" b="0" i="1" smtClean="0">
                                  <a:latin typeface="Cambria Math" panose="02040503050406030204" pitchFamily="18" charset="0"/>
                                </a:rPr>
                                <m:t>𝑡</m:t>
                              </m:r>
                            </m:sub>
                            <m:sup>
                              <m:r>
                                <a:rPr lang="en-US" sz="2500" b="0" i="1" smtClean="0">
                                  <a:latin typeface="Cambria Math" panose="02040503050406030204" pitchFamily="18" charset="0"/>
                                </a:rPr>
                                <m:t>2</m:t>
                              </m:r>
                            </m:sup>
                          </m:sSubSup>
                        </m:e>
                      </m:rad>
                      <m:r>
                        <a:rPr lang="en-US" sz="2500" b="0" i="1" smtClean="0">
                          <a:latin typeface="Cambria Math" panose="02040503050406030204" pitchFamily="18" charset="0"/>
                        </a:rPr>
                        <m:t>∗</m:t>
                      </m:r>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𝜖</m:t>
                          </m:r>
                        </m:e>
                        <m:sub>
                          <m:r>
                            <a:rPr lang="en-US" sz="2500" b="0" i="1" smtClean="0">
                              <a:latin typeface="Cambria Math" panose="02040503050406030204" pitchFamily="18" charset="0"/>
                            </a:rPr>
                            <m:t>𝜃</m:t>
                          </m:r>
                        </m:sub>
                        <m:sup>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𝑡</m:t>
                              </m:r>
                            </m:e>
                          </m:d>
                        </m:sup>
                      </m:sSubSup>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e>
                      </m:d>
                      <m:r>
                        <a:rPr lang="en-US" sz="2500" b="0" i="0"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𝜎</m:t>
                          </m:r>
                        </m:e>
                        <m:sub>
                          <m:r>
                            <a:rPr lang="en-US" sz="2500" b="0" i="1" smtClean="0">
                              <a:latin typeface="Cambria Math" panose="02040503050406030204" pitchFamily="18" charset="0"/>
                            </a:rPr>
                            <m:t>𝑡</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𝜖</m:t>
                          </m:r>
                        </m:e>
                        <m:sub>
                          <m:r>
                            <a:rPr lang="en-US" sz="2500" b="0" i="1" smtClean="0">
                              <a:latin typeface="Cambria Math" panose="02040503050406030204" pitchFamily="18" charset="0"/>
                            </a:rPr>
                            <m:t>𝑡</m:t>
                          </m:r>
                        </m:sub>
                      </m:sSub>
                    </m:oMath>
                  </m:oMathPara>
                </a14:m>
                <a:endParaRPr lang="en-US" sz="2500" dirty="0"/>
              </a:p>
            </p:txBody>
          </p:sp>
        </mc:Choice>
        <mc:Fallback>
          <p:sp>
            <p:nvSpPr>
              <p:cNvPr id="5" name="TextBox 4">
                <a:extLst>
                  <a:ext uri="{FF2B5EF4-FFF2-40B4-BE49-F238E27FC236}">
                    <a16:creationId xmlns:a16="http://schemas.microsoft.com/office/drawing/2014/main" id="{D71858CE-6488-1BE7-13F3-FC653C81992F}"/>
                  </a:ext>
                </a:extLst>
              </p:cNvPr>
              <p:cNvSpPr txBox="1">
                <a:spLocks noRot="1" noChangeAspect="1" noMove="1" noResize="1" noEditPoints="1" noAdjustHandles="1" noChangeArrowheads="1" noChangeShapeType="1" noTextEdit="1"/>
              </p:cNvSpPr>
              <p:nvPr/>
            </p:nvSpPr>
            <p:spPr>
              <a:xfrm>
                <a:off x="723900" y="906830"/>
                <a:ext cx="10756899" cy="11045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2428335-7ABD-4F61-724A-3E1025063C56}"/>
                  </a:ext>
                </a:extLst>
              </p:cNvPr>
              <p:cNvSpPr txBox="1"/>
              <p:nvPr/>
            </p:nvSpPr>
            <p:spPr>
              <a:xfrm>
                <a:off x="4034624" y="2596235"/>
                <a:ext cx="1526651" cy="369332"/>
              </a:xfrm>
              <a:prstGeom prst="rect">
                <a:avLst/>
              </a:prstGeom>
              <a:noFill/>
            </p:spPr>
            <p:txBody>
              <a:bodyPr wrap="square" rtlCol="0">
                <a:spAutoFit/>
              </a:bodyPr>
              <a:lstStyle/>
              <a:p>
                <a:r>
                  <a:rPr lang="en-US" dirty="0">
                    <a:solidFill>
                      <a:schemeClr val="accent4">
                        <a:lumMod val="50000"/>
                      </a:schemeClr>
                    </a:solidFill>
                  </a:rPr>
                  <a:t>predicted </a:t>
                </a:r>
                <a14:m>
                  <m:oMath xmlns:m="http://schemas.openxmlformats.org/officeDocument/2006/math">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𝑥</m:t>
                        </m:r>
                      </m:e>
                      <m:sub>
                        <m:r>
                          <a:rPr lang="en-US" b="0" i="1" smtClean="0">
                            <a:solidFill>
                              <a:schemeClr val="accent4">
                                <a:lumMod val="50000"/>
                              </a:schemeClr>
                            </a:solidFill>
                            <a:latin typeface="Cambria Math" panose="02040503050406030204" pitchFamily="18" charset="0"/>
                          </a:rPr>
                          <m:t>0</m:t>
                        </m:r>
                      </m:sub>
                    </m:sSub>
                  </m:oMath>
                </a14:m>
                <a:endParaRPr lang="en-US" dirty="0">
                  <a:solidFill>
                    <a:schemeClr val="accent4">
                      <a:lumMod val="50000"/>
                    </a:schemeClr>
                  </a:solidFill>
                </a:endParaRPr>
              </a:p>
            </p:txBody>
          </p:sp>
        </mc:Choice>
        <mc:Fallback>
          <p:sp>
            <p:nvSpPr>
              <p:cNvPr id="6" name="TextBox 5">
                <a:extLst>
                  <a:ext uri="{FF2B5EF4-FFF2-40B4-BE49-F238E27FC236}">
                    <a16:creationId xmlns:a16="http://schemas.microsoft.com/office/drawing/2014/main" id="{82428335-7ABD-4F61-724A-3E1025063C56}"/>
                  </a:ext>
                </a:extLst>
              </p:cNvPr>
              <p:cNvSpPr txBox="1">
                <a:spLocks noRot="1" noChangeAspect="1" noMove="1" noResize="1" noEditPoints="1" noAdjustHandles="1" noChangeArrowheads="1" noChangeShapeType="1" noTextEdit="1"/>
              </p:cNvSpPr>
              <p:nvPr/>
            </p:nvSpPr>
            <p:spPr>
              <a:xfrm>
                <a:off x="4034624" y="2596235"/>
                <a:ext cx="1526651" cy="369332"/>
              </a:xfrm>
              <a:prstGeom prst="rect">
                <a:avLst/>
              </a:prstGeom>
              <a:blipFill>
                <a:blip r:embed="rId4"/>
                <a:stretch>
                  <a:fillRect l="-3600" t="-8333" b="-2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1F5A668-F201-D1A2-485E-8C04D3C0AA96}"/>
                  </a:ext>
                </a:extLst>
              </p:cNvPr>
              <p:cNvSpPr txBox="1"/>
              <p:nvPr/>
            </p:nvSpPr>
            <p:spPr>
              <a:xfrm>
                <a:off x="7250375" y="2596235"/>
                <a:ext cx="2453751" cy="369332"/>
              </a:xfrm>
              <a:prstGeom prst="rect">
                <a:avLst/>
              </a:prstGeom>
              <a:noFill/>
            </p:spPr>
            <p:txBody>
              <a:bodyPr wrap="square" rtlCol="0">
                <a:spAutoFit/>
              </a:bodyPr>
              <a:lstStyle/>
              <a:p>
                <a:r>
                  <a:rPr lang="en-US" dirty="0">
                    <a:solidFill>
                      <a:schemeClr val="accent4">
                        <a:lumMod val="50000"/>
                      </a:schemeClr>
                    </a:solidFill>
                  </a:rPr>
                  <a:t>direction pointing to </a:t>
                </a:r>
                <a14:m>
                  <m:oMath xmlns:m="http://schemas.openxmlformats.org/officeDocument/2006/math">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𝑥</m:t>
                        </m:r>
                      </m:e>
                      <m:sub>
                        <m:r>
                          <a:rPr lang="en-US" b="0" i="1" smtClean="0">
                            <a:solidFill>
                              <a:schemeClr val="accent4">
                                <a:lumMod val="50000"/>
                              </a:schemeClr>
                            </a:solidFill>
                            <a:latin typeface="Cambria Math" panose="02040503050406030204" pitchFamily="18" charset="0"/>
                          </a:rPr>
                          <m:t>𝑡</m:t>
                        </m:r>
                      </m:sub>
                    </m:sSub>
                  </m:oMath>
                </a14:m>
                <a:endParaRPr lang="en-US" dirty="0">
                  <a:solidFill>
                    <a:schemeClr val="accent4">
                      <a:lumMod val="50000"/>
                    </a:schemeClr>
                  </a:solidFill>
                </a:endParaRPr>
              </a:p>
            </p:txBody>
          </p:sp>
        </mc:Choice>
        <mc:Fallback>
          <p:sp>
            <p:nvSpPr>
              <p:cNvPr id="7" name="TextBox 6">
                <a:extLst>
                  <a:ext uri="{FF2B5EF4-FFF2-40B4-BE49-F238E27FC236}">
                    <a16:creationId xmlns:a16="http://schemas.microsoft.com/office/drawing/2014/main" id="{D1F5A668-F201-D1A2-485E-8C04D3C0AA96}"/>
                  </a:ext>
                </a:extLst>
              </p:cNvPr>
              <p:cNvSpPr txBox="1">
                <a:spLocks noRot="1" noChangeAspect="1" noMove="1" noResize="1" noEditPoints="1" noAdjustHandles="1" noChangeArrowheads="1" noChangeShapeType="1" noTextEdit="1"/>
              </p:cNvSpPr>
              <p:nvPr/>
            </p:nvSpPr>
            <p:spPr>
              <a:xfrm>
                <a:off x="7250375" y="2596235"/>
                <a:ext cx="2453751" cy="369332"/>
              </a:xfrm>
              <a:prstGeom prst="rect">
                <a:avLst/>
              </a:prstGeom>
              <a:blipFill>
                <a:blip r:embed="rId5"/>
                <a:stretch>
                  <a:fillRect l="-1985" t="-8333" b="-28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AEF948C-968E-989F-1029-9ADE54C32DB3}"/>
              </a:ext>
            </a:extLst>
          </p:cNvPr>
          <p:cNvSpPr txBox="1"/>
          <p:nvPr/>
        </p:nvSpPr>
        <p:spPr>
          <a:xfrm>
            <a:off x="9927040" y="2596235"/>
            <a:ext cx="1638300" cy="369332"/>
          </a:xfrm>
          <a:prstGeom prst="rect">
            <a:avLst/>
          </a:prstGeom>
          <a:noFill/>
        </p:spPr>
        <p:txBody>
          <a:bodyPr wrap="square" rtlCol="0">
            <a:spAutoFit/>
          </a:bodyPr>
          <a:lstStyle/>
          <a:p>
            <a:r>
              <a:rPr lang="en-US" dirty="0">
                <a:solidFill>
                  <a:schemeClr val="accent4">
                    <a:lumMod val="50000"/>
                  </a:schemeClr>
                </a:solidFill>
              </a:rPr>
              <a:t>random noise</a:t>
            </a:r>
          </a:p>
        </p:txBody>
      </p:sp>
      <p:sp>
        <p:nvSpPr>
          <p:cNvPr id="9" name="Left Brace 8">
            <a:extLst>
              <a:ext uri="{FF2B5EF4-FFF2-40B4-BE49-F238E27FC236}">
                <a16:creationId xmlns:a16="http://schemas.microsoft.com/office/drawing/2014/main" id="{B0E4CD99-91EB-1C15-2298-D33877F7607B}"/>
              </a:ext>
            </a:extLst>
          </p:cNvPr>
          <p:cNvSpPr/>
          <p:nvPr/>
        </p:nvSpPr>
        <p:spPr>
          <a:xfrm rot="16200000">
            <a:off x="4464050" y="788424"/>
            <a:ext cx="431800" cy="30861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1E77CA01-FDA8-FB2F-BB5A-2A47DC8BC8DC}"/>
              </a:ext>
            </a:extLst>
          </p:cNvPr>
          <p:cNvSpPr/>
          <p:nvPr/>
        </p:nvSpPr>
        <p:spPr>
          <a:xfrm rot="16200000">
            <a:off x="8147712" y="623986"/>
            <a:ext cx="431800" cy="34149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50ECD821-5339-884E-B541-07BC11D944E5}"/>
              </a:ext>
            </a:extLst>
          </p:cNvPr>
          <p:cNvSpPr/>
          <p:nvPr/>
        </p:nvSpPr>
        <p:spPr>
          <a:xfrm rot="16200000">
            <a:off x="10530290" y="2060238"/>
            <a:ext cx="431800" cy="5627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A3AFACD-BDEE-C17F-9771-2697D60B1190}"/>
                  </a:ext>
                </a:extLst>
              </p:cNvPr>
              <p:cNvSpPr txBox="1"/>
              <p:nvPr/>
            </p:nvSpPr>
            <p:spPr>
              <a:xfrm>
                <a:off x="366973" y="3229620"/>
                <a:ext cx="4430976" cy="72000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dirty="0">
                    <a:solidFill>
                      <a:srgbClr val="000000"/>
                    </a:solidFill>
                  </a:rPr>
                  <a:t>The </a:t>
                </a:r>
                <a:r>
                  <a:rPr lang="en-US" sz="1800" b="0" i="0" u="none" strike="noStrike" baseline="0" dirty="0">
                    <a:solidFill>
                      <a:srgbClr val="0070C0"/>
                    </a:solidFill>
                  </a:rPr>
                  <a:t>estimated image </a:t>
                </a:r>
                <a14:m>
                  <m:oMath xmlns:m="http://schemas.openxmlformats.org/officeDocument/2006/math">
                    <m:sSub>
                      <m:sSubPr>
                        <m:ctrlPr>
                          <a:rPr lang="en-US" sz="1800" b="0" i="1" u="none" strike="noStrike" baseline="0" dirty="0" smtClean="0">
                            <a:solidFill>
                              <a:srgbClr val="0070C0"/>
                            </a:solidFill>
                            <a:latin typeface="Cambria Math" panose="02040503050406030204" pitchFamily="18" charset="0"/>
                          </a:rPr>
                        </m:ctrlPr>
                      </m:sSubPr>
                      <m:e>
                        <m:r>
                          <a:rPr lang="en-US" sz="1800" b="0" i="1" u="none" strike="noStrike" baseline="0" dirty="0" smtClean="0">
                            <a:solidFill>
                              <a:srgbClr val="0070C0"/>
                            </a:solidFill>
                            <a:latin typeface="Cambria Math" panose="02040503050406030204" pitchFamily="18" charset="0"/>
                          </a:rPr>
                          <m:t>𝑥</m:t>
                        </m:r>
                      </m:e>
                      <m:sub>
                        <m:r>
                          <a:rPr lang="en-US" sz="1800" b="0" i="1" u="none" strike="noStrike" baseline="0" dirty="0" smtClean="0">
                            <a:solidFill>
                              <a:srgbClr val="0070C0"/>
                            </a:solidFill>
                            <a:latin typeface="Cambria Math" panose="02040503050406030204" pitchFamily="18" charset="0"/>
                          </a:rPr>
                          <m:t>0</m:t>
                        </m:r>
                      </m:sub>
                    </m:sSub>
                  </m:oMath>
                </a14:m>
                <a:r>
                  <a:rPr lang="en-US" sz="1800" b="0" i="0" u="none" strike="noStrike" baseline="0" dirty="0">
                    <a:solidFill>
                      <a:srgbClr val="0070C0"/>
                    </a:solidFill>
                  </a:rPr>
                  <a:t> </a:t>
                </a:r>
                <a:r>
                  <a:rPr lang="en-US" sz="1800" b="0" i="0" u="none" strike="noStrike" baseline="0" dirty="0">
                    <a:solidFill>
                      <a:srgbClr val="000000"/>
                    </a:solidFill>
                  </a:rPr>
                  <a:t>is calculated using the </a:t>
                </a:r>
                <a:r>
                  <a:rPr lang="en-US" sz="1800" b="0" i="0" u="none" strike="noStrike" baseline="0" dirty="0">
                    <a:solidFill>
                      <a:srgbClr val="7030A0"/>
                    </a:solidFill>
                  </a:rPr>
                  <a:t>noise predicted by our network </a:t>
                </a:r>
                <a14:m>
                  <m:oMath xmlns:m="http://schemas.openxmlformats.org/officeDocument/2006/math">
                    <m:sSubSup>
                      <m:sSubSupPr>
                        <m:ctrlPr>
                          <a:rPr lang="en-US" b="1" i="1" smtClean="0">
                            <a:solidFill>
                              <a:srgbClr val="7030A0"/>
                            </a:solidFill>
                            <a:latin typeface="Cambria Math" panose="02040503050406030204" pitchFamily="18" charset="0"/>
                          </a:rPr>
                        </m:ctrlPr>
                      </m:sSubSupPr>
                      <m:e>
                        <m:r>
                          <a:rPr lang="en-US" b="1" i="1">
                            <a:solidFill>
                              <a:srgbClr val="7030A0"/>
                            </a:solidFill>
                            <a:latin typeface="Cambria Math" panose="02040503050406030204" pitchFamily="18" charset="0"/>
                          </a:rPr>
                          <m:t>𝝐</m:t>
                        </m:r>
                      </m:e>
                      <m:sub>
                        <m:r>
                          <a:rPr lang="en-US" b="1" i="1">
                            <a:solidFill>
                              <a:srgbClr val="7030A0"/>
                            </a:solidFill>
                            <a:latin typeface="Cambria Math" panose="02040503050406030204" pitchFamily="18" charset="0"/>
                          </a:rPr>
                          <m:t>𝜽</m:t>
                        </m:r>
                      </m:sub>
                      <m:sup>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𝒕</m:t>
                            </m:r>
                          </m:e>
                        </m:d>
                      </m:sup>
                    </m:sSubSup>
                  </m:oMath>
                </a14:m>
                <a:r>
                  <a:rPr lang="en-US" sz="1800" b="1" i="1" u="none" strike="noStrike" baseline="0" dirty="0">
                    <a:solidFill>
                      <a:srgbClr val="7030A0"/>
                    </a:solidFill>
                  </a:rPr>
                  <a:t> </a:t>
                </a:r>
                <a:endParaRPr lang="en-US" b="1" dirty="0"/>
              </a:p>
            </p:txBody>
          </p:sp>
        </mc:Choice>
        <mc:Fallback>
          <p:sp>
            <p:nvSpPr>
              <p:cNvPr id="13" name="TextBox 12">
                <a:extLst>
                  <a:ext uri="{FF2B5EF4-FFF2-40B4-BE49-F238E27FC236}">
                    <a16:creationId xmlns:a16="http://schemas.microsoft.com/office/drawing/2014/main" id="{2A3AFACD-BDEE-C17F-9771-2697D60B1190}"/>
                  </a:ext>
                </a:extLst>
              </p:cNvPr>
              <p:cNvSpPr txBox="1">
                <a:spLocks noRot="1" noChangeAspect="1" noMove="1" noResize="1" noEditPoints="1" noAdjustHandles="1" noChangeArrowheads="1" noChangeShapeType="1" noTextEdit="1"/>
              </p:cNvSpPr>
              <p:nvPr/>
            </p:nvSpPr>
            <p:spPr>
              <a:xfrm>
                <a:off x="366973" y="3229620"/>
                <a:ext cx="4430976" cy="720005"/>
              </a:xfrm>
              <a:prstGeom prst="rect">
                <a:avLst/>
              </a:prstGeom>
              <a:blipFill>
                <a:blip r:embed="rId6"/>
                <a:stretch>
                  <a:fillRect l="-959" t="-3306" r="-959" b="-9917"/>
                </a:stretch>
              </a:blipFill>
            </p:spPr>
            <p:txBody>
              <a:bodyPr/>
              <a:lstStyle/>
              <a:p>
                <a:r>
                  <a:rPr lang="en-US">
                    <a:noFill/>
                  </a:rPr>
                  <a:t> </a:t>
                </a:r>
              </a:p>
            </p:txBody>
          </p:sp>
        </mc:Fallback>
      </mc:AlternateContent>
    </p:spTree>
    <p:extLst>
      <p:ext uri="{BB962C8B-B14F-4D97-AF65-F5344CB8AC3E}">
        <p14:creationId xmlns:p14="http://schemas.microsoft.com/office/powerpoint/2010/main" val="3149550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7C6C-C991-93D8-B1B3-ABFCF8C0BCCE}"/>
              </a:ext>
            </a:extLst>
          </p:cNvPr>
          <p:cNvSpPr>
            <a:spLocks noGrp="1"/>
          </p:cNvSpPr>
          <p:nvPr>
            <p:ph type="title"/>
          </p:nvPr>
        </p:nvSpPr>
        <p:spPr/>
        <p:txBody>
          <a:bodyPr/>
          <a:lstStyle/>
          <a:p>
            <a:r>
              <a:rPr lang="en-US"/>
              <a:t>Generative Models</a:t>
            </a:r>
          </a:p>
        </p:txBody>
      </p:sp>
      <p:sp>
        <p:nvSpPr>
          <p:cNvPr id="3" name="Content Placeholder 2">
            <a:extLst>
              <a:ext uri="{FF2B5EF4-FFF2-40B4-BE49-F238E27FC236}">
                <a16:creationId xmlns:a16="http://schemas.microsoft.com/office/drawing/2014/main" id="{042D3C1C-7BCE-F2D3-3DE7-860ADF42EC14}"/>
              </a:ext>
            </a:extLst>
          </p:cNvPr>
          <p:cNvSpPr>
            <a:spLocks noGrp="1"/>
          </p:cNvSpPr>
          <p:nvPr>
            <p:ph idx="1"/>
          </p:nvPr>
        </p:nvSpPr>
        <p:spPr/>
        <p:txBody>
          <a:bodyPr/>
          <a:lstStyle/>
          <a:p>
            <a:r>
              <a:rPr lang="en-US"/>
              <a:t>Variational Autoencoders</a:t>
            </a:r>
          </a:p>
          <a:p>
            <a:endParaRPr lang="en-US"/>
          </a:p>
          <a:p>
            <a:r>
              <a:rPr lang="en-US"/>
              <a:t>Generative Adversarial Networks (GANs)</a:t>
            </a:r>
          </a:p>
          <a:p>
            <a:pPr marL="457200" lvl="1" indent="0">
              <a:buNone/>
            </a:pPr>
            <a:r>
              <a:rPr lang="en-US"/>
              <a:t>Deep Convolutional GAN (DCGAN)</a:t>
            </a:r>
          </a:p>
          <a:p>
            <a:pPr marL="457200" lvl="1" indent="0">
              <a:buNone/>
            </a:pPr>
            <a:r>
              <a:rPr lang="en-US"/>
              <a:t>Wasserstein GAN with Gradient Penalty (WGAN-GP)</a:t>
            </a:r>
          </a:p>
          <a:p>
            <a:pPr marL="457200" lvl="1" indent="0">
              <a:buNone/>
            </a:pPr>
            <a:r>
              <a:rPr lang="en-US"/>
              <a:t>Conditional GAN (CGAN)</a:t>
            </a:r>
          </a:p>
          <a:p>
            <a:endParaRPr lang="en-US"/>
          </a:p>
          <a:p>
            <a:endParaRPr lang="en-US"/>
          </a:p>
        </p:txBody>
      </p:sp>
    </p:spTree>
    <p:extLst>
      <p:ext uri="{BB962C8B-B14F-4D97-AF65-F5344CB8AC3E}">
        <p14:creationId xmlns:p14="http://schemas.microsoft.com/office/powerpoint/2010/main" val="1022136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8865-AA67-5F40-EE3B-F834ECA34896}"/>
              </a:ext>
            </a:extLst>
          </p:cNvPr>
          <p:cNvSpPr>
            <a:spLocks noGrp="1"/>
          </p:cNvSpPr>
          <p:nvPr>
            <p:ph type="title"/>
          </p:nvPr>
        </p:nvSpPr>
        <p:spPr/>
        <p:txBody>
          <a:bodyPr/>
          <a:lstStyle/>
          <a:p>
            <a:r>
              <a:rPr lang="en-US"/>
              <a:t>Joining the Encoder to the Decoder</a:t>
            </a:r>
          </a:p>
        </p:txBody>
      </p:sp>
      <p:sp>
        <p:nvSpPr>
          <p:cNvPr id="3" name="Content Placeholder 2">
            <a:extLst>
              <a:ext uri="{FF2B5EF4-FFF2-40B4-BE49-F238E27FC236}">
                <a16:creationId xmlns:a16="http://schemas.microsoft.com/office/drawing/2014/main" id="{8855008A-A63B-77A1-3A3F-7F7C31901494}"/>
              </a:ext>
            </a:extLst>
          </p:cNvPr>
          <p:cNvSpPr>
            <a:spLocks noGrp="1"/>
          </p:cNvSpPr>
          <p:nvPr>
            <p:ph idx="1"/>
          </p:nvPr>
        </p:nvSpPr>
        <p:spPr/>
        <p:txBody>
          <a:bodyPr>
            <a:normAutofit/>
          </a:bodyPr>
          <a:lstStyle/>
          <a:p>
            <a:r>
              <a:rPr lang="en-US"/>
              <a:t>Now we need to compile it with a </a:t>
            </a:r>
            <a:r>
              <a:rPr lang="en-US">
                <a:solidFill>
                  <a:srgbClr val="7030A0"/>
                </a:solidFill>
              </a:rPr>
              <a:t>loss function </a:t>
            </a:r>
            <a:r>
              <a:rPr lang="en-US"/>
              <a:t>and </a:t>
            </a:r>
            <a:r>
              <a:rPr lang="en-US">
                <a:solidFill>
                  <a:srgbClr val="7030A0"/>
                </a:solidFill>
              </a:rPr>
              <a:t>optimizer</a:t>
            </a:r>
          </a:p>
          <a:p>
            <a:endParaRPr lang="en-US"/>
          </a:p>
          <a:p>
            <a:endParaRPr lang="en-US"/>
          </a:p>
          <a:p>
            <a:endParaRPr lang="en-US"/>
          </a:p>
          <a:p>
            <a:pPr marL="457200" lvl="1" indent="0">
              <a:buNone/>
            </a:pPr>
            <a:r>
              <a:rPr lang="en-US"/>
              <a:t>The loss function is usually </a:t>
            </a:r>
            <a:r>
              <a:rPr lang="en-US">
                <a:solidFill>
                  <a:schemeClr val="accent6"/>
                </a:solidFill>
              </a:rPr>
              <a:t>root mean squared error </a:t>
            </a:r>
            <a:r>
              <a:rPr lang="en-US"/>
              <a:t>(RMSE) (aka </a:t>
            </a:r>
            <a:r>
              <a:rPr lang="en-US">
                <a:solidFill>
                  <a:schemeClr val="accent6"/>
                </a:solidFill>
              </a:rPr>
              <a:t>L2 loss</a:t>
            </a:r>
            <a:r>
              <a:rPr lang="en-US"/>
              <a:t>) or </a:t>
            </a:r>
            <a:r>
              <a:rPr lang="en-US">
                <a:solidFill>
                  <a:srgbClr val="0070C0"/>
                </a:solidFill>
              </a:rPr>
              <a:t>binary cross-entropy </a:t>
            </a:r>
          </a:p>
        </p:txBody>
      </p:sp>
      <p:pic>
        <p:nvPicPr>
          <p:cNvPr id="4" name="Picture 3">
            <a:extLst>
              <a:ext uri="{FF2B5EF4-FFF2-40B4-BE49-F238E27FC236}">
                <a16:creationId xmlns:a16="http://schemas.microsoft.com/office/drawing/2014/main" id="{B32BB1EC-9217-43F9-8B7F-64C2B4A3A541}"/>
              </a:ext>
            </a:extLst>
          </p:cNvPr>
          <p:cNvPicPr>
            <a:picLocks noChangeAspect="1"/>
          </p:cNvPicPr>
          <p:nvPr/>
        </p:nvPicPr>
        <p:blipFill>
          <a:blip r:embed="rId3"/>
          <a:stretch>
            <a:fillRect/>
          </a:stretch>
        </p:blipFill>
        <p:spPr>
          <a:xfrm>
            <a:off x="2437889" y="2724052"/>
            <a:ext cx="7316221" cy="704948"/>
          </a:xfrm>
          <a:prstGeom prst="rect">
            <a:avLst/>
          </a:prstGeom>
        </p:spPr>
      </p:pic>
    </p:spTree>
    <p:extLst>
      <p:ext uri="{BB962C8B-B14F-4D97-AF65-F5344CB8AC3E}">
        <p14:creationId xmlns:p14="http://schemas.microsoft.com/office/powerpoint/2010/main" val="19626086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71858CE-6488-1BE7-13F3-FC653C81992F}"/>
                  </a:ext>
                </a:extLst>
              </p:cNvPr>
              <p:cNvSpPr txBox="1"/>
              <p:nvPr/>
            </p:nvSpPr>
            <p:spPr>
              <a:xfrm>
                <a:off x="723900" y="906830"/>
                <a:ext cx="10756899" cy="11045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r>
                            <a:rPr lang="en-US" sz="2500" b="0" i="1" smtClean="0">
                              <a:latin typeface="Cambria Math" panose="02040503050406030204" pitchFamily="18" charset="0"/>
                            </a:rPr>
                            <m:t>−1</m:t>
                          </m:r>
                        </m:sub>
                      </m:sSub>
                      <m:r>
                        <a:rPr lang="en-US" sz="2500" b="0" i="1" smtClean="0">
                          <a:latin typeface="Cambria Math" panose="02040503050406030204" pitchFamily="18" charset="0"/>
                        </a:rPr>
                        <m:t>=</m:t>
                      </m:r>
                      <m:rad>
                        <m:radPr>
                          <m:degHide m:val="on"/>
                          <m:ctrlPr>
                            <a:rPr lang="en-US" sz="2500" b="0" i="1" smtClean="0">
                              <a:solidFill>
                                <a:srgbClr val="00B050"/>
                              </a:solidFill>
                              <a:latin typeface="Cambria Math" panose="02040503050406030204" pitchFamily="18" charset="0"/>
                            </a:rPr>
                          </m:ctrlPr>
                        </m:radPr>
                        <m:deg/>
                        <m:e>
                          <m:sSub>
                            <m:sSubPr>
                              <m:ctrlPr>
                                <a:rPr lang="en-US" sz="2500" b="0" i="1" smtClean="0">
                                  <a:solidFill>
                                    <a:srgbClr val="00B050"/>
                                  </a:solidFill>
                                  <a:latin typeface="Cambria Math" panose="02040503050406030204" pitchFamily="18" charset="0"/>
                                </a:rPr>
                              </m:ctrlPr>
                            </m:sSubPr>
                            <m:e>
                              <m:acc>
                                <m:accPr>
                                  <m:chr m:val="̅"/>
                                  <m:ctrlPr>
                                    <a:rPr lang="en-US" sz="2500" b="0" i="1" smtClean="0">
                                      <a:solidFill>
                                        <a:srgbClr val="00B050"/>
                                      </a:solidFill>
                                      <a:latin typeface="Cambria Math" panose="02040503050406030204" pitchFamily="18" charset="0"/>
                                    </a:rPr>
                                  </m:ctrlPr>
                                </m:accPr>
                                <m:e>
                                  <m:r>
                                    <a:rPr lang="en-US" sz="2500" b="0" i="1" smtClean="0">
                                      <a:solidFill>
                                        <a:srgbClr val="00B050"/>
                                      </a:solidFill>
                                      <a:latin typeface="Cambria Math" panose="02040503050406030204" pitchFamily="18" charset="0"/>
                                    </a:rPr>
                                    <m:t>𝛼</m:t>
                                  </m:r>
                                </m:e>
                              </m:acc>
                            </m:e>
                            <m:sub>
                              <m:r>
                                <a:rPr lang="en-US" sz="2500" b="0" i="1" smtClean="0">
                                  <a:solidFill>
                                    <a:srgbClr val="00B050"/>
                                  </a:solidFill>
                                  <a:latin typeface="Cambria Math" panose="02040503050406030204" pitchFamily="18" charset="0"/>
                                </a:rPr>
                                <m:t>𝑡</m:t>
                              </m:r>
                              <m:r>
                                <a:rPr lang="en-US" sz="2500" b="0" i="1" smtClean="0">
                                  <a:solidFill>
                                    <a:srgbClr val="00B050"/>
                                  </a:solidFill>
                                  <a:latin typeface="Cambria Math" panose="02040503050406030204" pitchFamily="18" charset="0"/>
                                </a:rPr>
                                <m:t>−1</m:t>
                              </m:r>
                            </m:sub>
                          </m:sSub>
                        </m:e>
                      </m:rad>
                      <m:d>
                        <m:dPr>
                          <m:ctrlPr>
                            <a:rPr lang="en-US" sz="2500" b="0" i="1" smtClean="0">
                              <a:latin typeface="Cambria Math" panose="02040503050406030204" pitchFamily="18" charset="0"/>
                            </a:rPr>
                          </m:ctrlPr>
                        </m:dPr>
                        <m:e>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r>
                                <a:rPr lang="en-US" sz="2500" b="0" i="1" smtClean="0">
                                  <a:latin typeface="Cambria Math" panose="02040503050406030204" pitchFamily="18" charset="0"/>
                                </a:rPr>
                                <m:t>−</m:t>
                              </m:r>
                              <m:rad>
                                <m:radPr>
                                  <m:degHide m:val="on"/>
                                  <m:ctrlPr>
                                    <a:rPr lang="en-US" sz="2500" b="0" i="1" smtClean="0">
                                      <a:latin typeface="Cambria Math" panose="02040503050406030204" pitchFamily="18" charset="0"/>
                                    </a:rPr>
                                  </m:ctrlPr>
                                </m:radPr>
                                <m:deg/>
                                <m:e>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𝛼</m:t>
                                          </m:r>
                                        </m:e>
                                      </m:acc>
                                    </m:e>
                                    <m:sub>
                                      <m:r>
                                        <a:rPr lang="en-US" sz="2500" b="0" i="1" smtClean="0">
                                          <a:latin typeface="Cambria Math" panose="02040503050406030204" pitchFamily="18" charset="0"/>
                                        </a:rPr>
                                        <m:t>𝑡</m:t>
                                      </m:r>
                                    </m:sub>
                                  </m:sSub>
                                </m:e>
                              </m:rad>
                              <m:sSubSup>
                                <m:sSubSupPr>
                                  <m:ctrlPr>
                                    <a:rPr lang="en-US" sz="2500" b="0" i="1" smtClean="0">
                                      <a:solidFill>
                                        <a:srgbClr val="7030A0"/>
                                      </a:solidFill>
                                      <a:latin typeface="Cambria Math" panose="02040503050406030204" pitchFamily="18" charset="0"/>
                                    </a:rPr>
                                  </m:ctrlPr>
                                </m:sSubSupPr>
                                <m:e>
                                  <m:r>
                                    <a:rPr lang="en-US" sz="2500" b="0" i="1" smtClean="0">
                                      <a:solidFill>
                                        <a:srgbClr val="7030A0"/>
                                      </a:solidFill>
                                      <a:latin typeface="Cambria Math" panose="02040503050406030204" pitchFamily="18" charset="0"/>
                                    </a:rPr>
                                    <m:t>𝜖</m:t>
                                  </m:r>
                                </m:e>
                                <m:sub>
                                  <m:r>
                                    <a:rPr lang="en-US" sz="2500" b="0" i="1" smtClean="0">
                                      <a:solidFill>
                                        <a:srgbClr val="7030A0"/>
                                      </a:solidFill>
                                      <a:latin typeface="Cambria Math" panose="02040503050406030204" pitchFamily="18" charset="0"/>
                                    </a:rPr>
                                    <m:t>𝜃</m:t>
                                  </m:r>
                                </m:sub>
                                <m:sup>
                                  <m:d>
                                    <m:dPr>
                                      <m:ctrlPr>
                                        <a:rPr lang="en-US" sz="2500" b="0" i="1" smtClean="0">
                                          <a:solidFill>
                                            <a:srgbClr val="7030A0"/>
                                          </a:solidFill>
                                          <a:latin typeface="Cambria Math" panose="02040503050406030204" pitchFamily="18" charset="0"/>
                                        </a:rPr>
                                      </m:ctrlPr>
                                    </m:dPr>
                                    <m:e>
                                      <m:r>
                                        <a:rPr lang="en-US" sz="2500" b="0" i="1" smtClean="0">
                                          <a:solidFill>
                                            <a:srgbClr val="7030A0"/>
                                          </a:solidFill>
                                          <a:latin typeface="Cambria Math" panose="02040503050406030204" pitchFamily="18" charset="0"/>
                                        </a:rPr>
                                        <m:t>𝑡</m:t>
                                      </m:r>
                                    </m:e>
                                  </m:d>
                                </m:sup>
                              </m:sSubSup>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e>
                              </m:d>
                            </m:num>
                            <m:den>
                              <m:rad>
                                <m:radPr>
                                  <m:degHide m:val="on"/>
                                  <m:ctrlPr>
                                    <a:rPr lang="en-US" sz="2500" b="0" i="1" smtClean="0">
                                      <a:latin typeface="Cambria Math" panose="02040503050406030204" pitchFamily="18" charset="0"/>
                                    </a:rPr>
                                  </m:ctrlPr>
                                </m:radPr>
                                <m:deg/>
                                <m:e>
                                  <m:sSub>
                                    <m:sSubPr>
                                      <m:ctrlPr>
                                        <a:rPr lang="en-US" sz="2500" i="1">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𝛼</m:t>
                                          </m:r>
                                        </m:e>
                                      </m:acc>
                                    </m:e>
                                    <m:sub>
                                      <m:r>
                                        <a:rPr lang="en-US" sz="2500" i="1">
                                          <a:latin typeface="Cambria Math" panose="02040503050406030204" pitchFamily="18" charset="0"/>
                                        </a:rPr>
                                        <m:t>𝑡</m:t>
                                      </m:r>
                                    </m:sub>
                                  </m:sSub>
                                </m:e>
                              </m:rad>
                            </m:den>
                          </m:f>
                        </m:e>
                      </m:d>
                      <m:r>
                        <a:rPr lang="en-US" sz="2500" b="0" i="1" smtClean="0">
                          <a:latin typeface="Cambria Math" panose="02040503050406030204" pitchFamily="18" charset="0"/>
                        </a:rPr>
                        <m:t>+</m:t>
                      </m:r>
                      <m:rad>
                        <m:radPr>
                          <m:degHide m:val="on"/>
                          <m:ctrlPr>
                            <a:rPr lang="en-US" sz="2500" b="0" i="1" smtClean="0">
                              <a:solidFill>
                                <a:srgbClr val="00B050"/>
                              </a:solidFill>
                              <a:latin typeface="Cambria Math" panose="02040503050406030204" pitchFamily="18" charset="0"/>
                            </a:rPr>
                          </m:ctrlPr>
                        </m:radPr>
                        <m:deg/>
                        <m:e>
                          <m:r>
                            <a:rPr lang="en-US" sz="2500" b="0" i="1" smtClean="0">
                              <a:solidFill>
                                <a:srgbClr val="00B050"/>
                              </a:solidFill>
                              <a:latin typeface="Cambria Math" panose="02040503050406030204" pitchFamily="18" charset="0"/>
                            </a:rPr>
                            <m:t>1−</m:t>
                          </m:r>
                          <m:sSub>
                            <m:sSubPr>
                              <m:ctrlPr>
                                <a:rPr lang="en-US" sz="2500" i="1">
                                  <a:solidFill>
                                    <a:srgbClr val="00B050"/>
                                  </a:solidFill>
                                  <a:latin typeface="Cambria Math" panose="02040503050406030204" pitchFamily="18" charset="0"/>
                                </a:rPr>
                              </m:ctrlPr>
                            </m:sSubPr>
                            <m:e>
                              <m:acc>
                                <m:accPr>
                                  <m:chr m:val="̅"/>
                                  <m:ctrlPr>
                                    <a:rPr lang="en-US" sz="2500" i="1">
                                      <a:solidFill>
                                        <a:srgbClr val="00B050"/>
                                      </a:solidFill>
                                      <a:latin typeface="Cambria Math" panose="02040503050406030204" pitchFamily="18" charset="0"/>
                                    </a:rPr>
                                  </m:ctrlPr>
                                </m:accPr>
                                <m:e>
                                  <m:r>
                                    <a:rPr lang="en-US" sz="2500" i="1">
                                      <a:solidFill>
                                        <a:srgbClr val="00B050"/>
                                      </a:solidFill>
                                      <a:latin typeface="Cambria Math" panose="02040503050406030204" pitchFamily="18" charset="0"/>
                                    </a:rPr>
                                    <m:t>𝛼</m:t>
                                  </m:r>
                                </m:e>
                              </m:acc>
                            </m:e>
                            <m:sub>
                              <m:r>
                                <a:rPr lang="en-US" sz="2500" i="1">
                                  <a:solidFill>
                                    <a:srgbClr val="00B050"/>
                                  </a:solidFill>
                                  <a:latin typeface="Cambria Math" panose="02040503050406030204" pitchFamily="18" charset="0"/>
                                </a:rPr>
                                <m:t>𝑡</m:t>
                              </m:r>
                              <m:r>
                                <a:rPr lang="en-US" sz="2500" b="0" i="1" smtClean="0">
                                  <a:solidFill>
                                    <a:srgbClr val="00B050"/>
                                  </a:solidFill>
                                  <a:latin typeface="Cambria Math" panose="02040503050406030204" pitchFamily="18" charset="0"/>
                                </a:rPr>
                                <m:t>−1</m:t>
                              </m:r>
                            </m:sub>
                          </m:sSub>
                          <m:r>
                            <a:rPr lang="en-US" sz="2500" b="0" i="1" smtClean="0">
                              <a:solidFill>
                                <a:srgbClr val="00B050"/>
                              </a:solidFill>
                              <a:latin typeface="Cambria Math" panose="02040503050406030204" pitchFamily="18" charset="0"/>
                            </a:rPr>
                            <m:t>−</m:t>
                          </m:r>
                          <m:sSubSup>
                            <m:sSubSupPr>
                              <m:ctrlPr>
                                <a:rPr lang="en-US" sz="2500" b="0" i="1" smtClean="0">
                                  <a:solidFill>
                                    <a:srgbClr val="00B050"/>
                                  </a:solidFill>
                                  <a:latin typeface="Cambria Math" panose="02040503050406030204" pitchFamily="18" charset="0"/>
                                </a:rPr>
                              </m:ctrlPr>
                            </m:sSubSupPr>
                            <m:e>
                              <m:r>
                                <a:rPr lang="en-US" sz="2500" b="0" i="1" smtClean="0">
                                  <a:solidFill>
                                    <a:srgbClr val="00B050"/>
                                  </a:solidFill>
                                  <a:latin typeface="Cambria Math" panose="02040503050406030204" pitchFamily="18" charset="0"/>
                                </a:rPr>
                                <m:t>𝜎</m:t>
                              </m:r>
                            </m:e>
                            <m:sub>
                              <m:r>
                                <a:rPr lang="en-US" sz="2500" b="0" i="1" smtClean="0">
                                  <a:solidFill>
                                    <a:srgbClr val="00B050"/>
                                  </a:solidFill>
                                  <a:latin typeface="Cambria Math" panose="02040503050406030204" pitchFamily="18" charset="0"/>
                                </a:rPr>
                                <m:t>𝑡</m:t>
                              </m:r>
                            </m:sub>
                            <m:sup>
                              <m:r>
                                <a:rPr lang="en-US" sz="2500" b="0" i="1" smtClean="0">
                                  <a:solidFill>
                                    <a:srgbClr val="00B050"/>
                                  </a:solidFill>
                                  <a:latin typeface="Cambria Math" panose="02040503050406030204" pitchFamily="18" charset="0"/>
                                </a:rPr>
                                <m:t>2</m:t>
                              </m:r>
                            </m:sup>
                          </m:sSubSup>
                        </m:e>
                      </m:rad>
                      <m:r>
                        <a:rPr lang="en-US" sz="2500" b="0" i="1" smtClean="0">
                          <a:latin typeface="Cambria Math" panose="02040503050406030204" pitchFamily="18" charset="0"/>
                        </a:rPr>
                        <m:t>∗</m:t>
                      </m:r>
                      <m:sSubSup>
                        <m:sSubSupPr>
                          <m:ctrlPr>
                            <a:rPr lang="en-US" sz="2500" b="0" i="1" smtClean="0">
                              <a:solidFill>
                                <a:srgbClr val="7030A0"/>
                              </a:solidFill>
                              <a:latin typeface="Cambria Math" panose="02040503050406030204" pitchFamily="18" charset="0"/>
                            </a:rPr>
                          </m:ctrlPr>
                        </m:sSubSupPr>
                        <m:e>
                          <m:r>
                            <a:rPr lang="en-US" sz="2500" b="0" i="1" smtClean="0">
                              <a:solidFill>
                                <a:srgbClr val="7030A0"/>
                              </a:solidFill>
                              <a:latin typeface="Cambria Math" panose="02040503050406030204" pitchFamily="18" charset="0"/>
                            </a:rPr>
                            <m:t>𝜖</m:t>
                          </m:r>
                        </m:e>
                        <m:sub>
                          <m:r>
                            <a:rPr lang="en-US" sz="2500" b="0" i="1" smtClean="0">
                              <a:solidFill>
                                <a:srgbClr val="7030A0"/>
                              </a:solidFill>
                              <a:latin typeface="Cambria Math" panose="02040503050406030204" pitchFamily="18" charset="0"/>
                            </a:rPr>
                            <m:t>𝜃</m:t>
                          </m:r>
                        </m:sub>
                        <m:sup>
                          <m:d>
                            <m:dPr>
                              <m:ctrlPr>
                                <a:rPr lang="en-US" sz="2500" b="0" i="1" smtClean="0">
                                  <a:solidFill>
                                    <a:srgbClr val="7030A0"/>
                                  </a:solidFill>
                                  <a:latin typeface="Cambria Math" panose="02040503050406030204" pitchFamily="18" charset="0"/>
                                </a:rPr>
                              </m:ctrlPr>
                            </m:dPr>
                            <m:e>
                              <m:r>
                                <a:rPr lang="en-US" sz="2500" b="0" i="1" smtClean="0">
                                  <a:solidFill>
                                    <a:srgbClr val="7030A0"/>
                                  </a:solidFill>
                                  <a:latin typeface="Cambria Math" panose="02040503050406030204" pitchFamily="18" charset="0"/>
                                </a:rPr>
                                <m:t>𝑡</m:t>
                              </m:r>
                            </m:e>
                          </m:d>
                        </m:sup>
                      </m:sSubSup>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e>
                      </m:d>
                      <m:r>
                        <a:rPr lang="en-US" sz="2500" b="0" i="0"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𝜎</m:t>
                          </m:r>
                        </m:e>
                        <m:sub>
                          <m:r>
                            <a:rPr lang="en-US" sz="2500" b="0" i="1" smtClean="0">
                              <a:latin typeface="Cambria Math" panose="02040503050406030204" pitchFamily="18" charset="0"/>
                            </a:rPr>
                            <m:t>𝑡</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𝜖</m:t>
                          </m:r>
                        </m:e>
                        <m:sub>
                          <m:r>
                            <a:rPr lang="en-US" sz="2500" b="0" i="1" smtClean="0">
                              <a:latin typeface="Cambria Math" panose="02040503050406030204" pitchFamily="18" charset="0"/>
                            </a:rPr>
                            <m:t>𝑡</m:t>
                          </m:r>
                        </m:sub>
                      </m:sSub>
                    </m:oMath>
                  </m:oMathPara>
                </a14:m>
                <a:endParaRPr lang="en-US" sz="2500" dirty="0"/>
              </a:p>
            </p:txBody>
          </p:sp>
        </mc:Choice>
        <mc:Fallback>
          <p:sp>
            <p:nvSpPr>
              <p:cNvPr id="5" name="TextBox 4">
                <a:extLst>
                  <a:ext uri="{FF2B5EF4-FFF2-40B4-BE49-F238E27FC236}">
                    <a16:creationId xmlns:a16="http://schemas.microsoft.com/office/drawing/2014/main" id="{D71858CE-6488-1BE7-13F3-FC653C81992F}"/>
                  </a:ext>
                </a:extLst>
              </p:cNvPr>
              <p:cNvSpPr txBox="1">
                <a:spLocks noRot="1" noChangeAspect="1" noMove="1" noResize="1" noEditPoints="1" noAdjustHandles="1" noChangeArrowheads="1" noChangeShapeType="1" noTextEdit="1"/>
              </p:cNvSpPr>
              <p:nvPr/>
            </p:nvSpPr>
            <p:spPr>
              <a:xfrm>
                <a:off x="723900" y="906830"/>
                <a:ext cx="10756899" cy="11045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2428335-7ABD-4F61-724A-3E1025063C56}"/>
                  </a:ext>
                </a:extLst>
              </p:cNvPr>
              <p:cNvSpPr txBox="1"/>
              <p:nvPr/>
            </p:nvSpPr>
            <p:spPr>
              <a:xfrm>
                <a:off x="4034624" y="2596235"/>
                <a:ext cx="1526651" cy="369332"/>
              </a:xfrm>
              <a:prstGeom prst="rect">
                <a:avLst/>
              </a:prstGeom>
              <a:noFill/>
            </p:spPr>
            <p:txBody>
              <a:bodyPr wrap="square" rtlCol="0">
                <a:spAutoFit/>
              </a:bodyPr>
              <a:lstStyle/>
              <a:p>
                <a:r>
                  <a:rPr lang="en-US" dirty="0">
                    <a:solidFill>
                      <a:schemeClr val="accent4">
                        <a:lumMod val="50000"/>
                      </a:schemeClr>
                    </a:solidFill>
                  </a:rPr>
                  <a:t>predicted </a:t>
                </a:r>
                <a14:m>
                  <m:oMath xmlns:m="http://schemas.openxmlformats.org/officeDocument/2006/math">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𝑥</m:t>
                        </m:r>
                      </m:e>
                      <m:sub>
                        <m:r>
                          <a:rPr lang="en-US" b="0" i="1" smtClean="0">
                            <a:solidFill>
                              <a:schemeClr val="accent4">
                                <a:lumMod val="50000"/>
                              </a:schemeClr>
                            </a:solidFill>
                            <a:latin typeface="Cambria Math" panose="02040503050406030204" pitchFamily="18" charset="0"/>
                          </a:rPr>
                          <m:t>0</m:t>
                        </m:r>
                      </m:sub>
                    </m:sSub>
                  </m:oMath>
                </a14:m>
                <a:endParaRPr lang="en-US" dirty="0">
                  <a:solidFill>
                    <a:schemeClr val="accent4">
                      <a:lumMod val="50000"/>
                    </a:schemeClr>
                  </a:solidFill>
                </a:endParaRPr>
              </a:p>
            </p:txBody>
          </p:sp>
        </mc:Choice>
        <mc:Fallback>
          <p:sp>
            <p:nvSpPr>
              <p:cNvPr id="6" name="TextBox 5">
                <a:extLst>
                  <a:ext uri="{FF2B5EF4-FFF2-40B4-BE49-F238E27FC236}">
                    <a16:creationId xmlns:a16="http://schemas.microsoft.com/office/drawing/2014/main" id="{82428335-7ABD-4F61-724A-3E1025063C56}"/>
                  </a:ext>
                </a:extLst>
              </p:cNvPr>
              <p:cNvSpPr txBox="1">
                <a:spLocks noRot="1" noChangeAspect="1" noMove="1" noResize="1" noEditPoints="1" noAdjustHandles="1" noChangeArrowheads="1" noChangeShapeType="1" noTextEdit="1"/>
              </p:cNvSpPr>
              <p:nvPr/>
            </p:nvSpPr>
            <p:spPr>
              <a:xfrm>
                <a:off x="4034624" y="2596235"/>
                <a:ext cx="1526651" cy="369332"/>
              </a:xfrm>
              <a:prstGeom prst="rect">
                <a:avLst/>
              </a:prstGeom>
              <a:blipFill>
                <a:blip r:embed="rId4"/>
                <a:stretch>
                  <a:fillRect l="-3600" t="-8333" b="-2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1F5A668-F201-D1A2-485E-8C04D3C0AA96}"/>
                  </a:ext>
                </a:extLst>
              </p:cNvPr>
              <p:cNvSpPr txBox="1"/>
              <p:nvPr/>
            </p:nvSpPr>
            <p:spPr>
              <a:xfrm>
                <a:off x="7250375" y="2596235"/>
                <a:ext cx="2453751" cy="369332"/>
              </a:xfrm>
              <a:prstGeom prst="rect">
                <a:avLst/>
              </a:prstGeom>
              <a:noFill/>
            </p:spPr>
            <p:txBody>
              <a:bodyPr wrap="square" rtlCol="0">
                <a:spAutoFit/>
              </a:bodyPr>
              <a:lstStyle/>
              <a:p>
                <a:r>
                  <a:rPr lang="en-US" dirty="0">
                    <a:solidFill>
                      <a:schemeClr val="accent4">
                        <a:lumMod val="50000"/>
                      </a:schemeClr>
                    </a:solidFill>
                  </a:rPr>
                  <a:t>direction pointing to </a:t>
                </a:r>
                <a14:m>
                  <m:oMath xmlns:m="http://schemas.openxmlformats.org/officeDocument/2006/math">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𝑥</m:t>
                        </m:r>
                      </m:e>
                      <m:sub>
                        <m:r>
                          <a:rPr lang="en-US" b="0" i="1" smtClean="0">
                            <a:solidFill>
                              <a:schemeClr val="accent4">
                                <a:lumMod val="50000"/>
                              </a:schemeClr>
                            </a:solidFill>
                            <a:latin typeface="Cambria Math" panose="02040503050406030204" pitchFamily="18" charset="0"/>
                          </a:rPr>
                          <m:t>𝑡</m:t>
                        </m:r>
                      </m:sub>
                    </m:sSub>
                  </m:oMath>
                </a14:m>
                <a:endParaRPr lang="en-US" dirty="0">
                  <a:solidFill>
                    <a:schemeClr val="accent4">
                      <a:lumMod val="50000"/>
                    </a:schemeClr>
                  </a:solidFill>
                </a:endParaRPr>
              </a:p>
            </p:txBody>
          </p:sp>
        </mc:Choice>
        <mc:Fallback>
          <p:sp>
            <p:nvSpPr>
              <p:cNvPr id="7" name="TextBox 6">
                <a:extLst>
                  <a:ext uri="{FF2B5EF4-FFF2-40B4-BE49-F238E27FC236}">
                    <a16:creationId xmlns:a16="http://schemas.microsoft.com/office/drawing/2014/main" id="{D1F5A668-F201-D1A2-485E-8C04D3C0AA96}"/>
                  </a:ext>
                </a:extLst>
              </p:cNvPr>
              <p:cNvSpPr txBox="1">
                <a:spLocks noRot="1" noChangeAspect="1" noMove="1" noResize="1" noEditPoints="1" noAdjustHandles="1" noChangeArrowheads="1" noChangeShapeType="1" noTextEdit="1"/>
              </p:cNvSpPr>
              <p:nvPr/>
            </p:nvSpPr>
            <p:spPr>
              <a:xfrm>
                <a:off x="7250375" y="2596235"/>
                <a:ext cx="2453751" cy="369332"/>
              </a:xfrm>
              <a:prstGeom prst="rect">
                <a:avLst/>
              </a:prstGeom>
              <a:blipFill>
                <a:blip r:embed="rId5"/>
                <a:stretch>
                  <a:fillRect l="-1985" t="-8333" b="-28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AEF948C-968E-989F-1029-9ADE54C32DB3}"/>
              </a:ext>
            </a:extLst>
          </p:cNvPr>
          <p:cNvSpPr txBox="1"/>
          <p:nvPr/>
        </p:nvSpPr>
        <p:spPr>
          <a:xfrm>
            <a:off x="9927040" y="2596235"/>
            <a:ext cx="1638300" cy="369332"/>
          </a:xfrm>
          <a:prstGeom prst="rect">
            <a:avLst/>
          </a:prstGeom>
          <a:noFill/>
        </p:spPr>
        <p:txBody>
          <a:bodyPr wrap="square" rtlCol="0">
            <a:spAutoFit/>
          </a:bodyPr>
          <a:lstStyle/>
          <a:p>
            <a:r>
              <a:rPr lang="en-US" dirty="0">
                <a:solidFill>
                  <a:schemeClr val="accent4">
                    <a:lumMod val="50000"/>
                  </a:schemeClr>
                </a:solidFill>
              </a:rPr>
              <a:t>random noise</a:t>
            </a:r>
          </a:p>
        </p:txBody>
      </p:sp>
      <p:sp>
        <p:nvSpPr>
          <p:cNvPr id="9" name="Left Brace 8">
            <a:extLst>
              <a:ext uri="{FF2B5EF4-FFF2-40B4-BE49-F238E27FC236}">
                <a16:creationId xmlns:a16="http://schemas.microsoft.com/office/drawing/2014/main" id="{B0E4CD99-91EB-1C15-2298-D33877F7607B}"/>
              </a:ext>
            </a:extLst>
          </p:cNvPr>
          <p:cNvSpPr/>
          <p:nvPr/>
        </p:nvSpPr>
        <p:spPr>
          <a:xfrm rot="16200000">
            <a:off x="4464050" y="788424"/>
            <a:ext cx="431800" cy="30861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1E77CA01-FDA8-FB2F-BB5A-2A47DC8BC8DC}"/>
              </a:ext>
            </a:extLst>
          </p:cNvPr>
          <p:cNvSpPr/>
          <p:nvPr/>
        </p:nvSpPr>
        <p:spPr>
          <a:xfrm rot="16200000">
            <a:off x="8147712" y="623986"/>
            <a:ext cx="431800" cy="34149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50ECD821-5339-884E-B541-07BC11D944E5}"/>
              </a:ext>
            </a:extLst>
          </p:cNvPr>
          <p:cNvSpPr/>
          <p:nvPr/>
        </p:nvSpPr>
        <p:spPr>
          <a:xfrm rot="16200000">
            <a:off x="10530290" y="2060238"/>
            <a:ext cx="431800" cy="5627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A3AFACD-BDEE-C17F-9771-2697D60B1190}"/>
                  </a:ext>
                </a:extLst>
              </p:cNvPr>
              <p:cNvSpPr txBox="1"/>
              <p:nvPr/>
            </p:nvSpPr>
            <p:spPr>
              <a:xfrm>
                <a:off x="366973" y="3229620"/>
                <a:ext cx="4430976" cy="72000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dirty="0">
                    <a:solidFill>
                      <a:srgbClr val="000000"/>
                    </a:solidFill>
                  </a:rPr>
                  <a:t>The </a:t>
                </a:r>
                <a:r>
                  <a:rPr lang="en-US" sz="1800" b="0" i="0" u="none" strike="noStrike" baseline="0" dirty="0">
                    <a:solidFill>
                      <a:srgbClr val="0070C0"/>
                    </a:solidFill>
                  </a:rPr>
                  <a:t>estimated image </a:t>
                </a:r>
                <a14:m>
                  <m:oMath xmlns:m="http://schemas.openxmlformats.org/officeDocument/2006/math">
                    <m:sSub>
                      <m:sSubPr>
                        <m:ctrlPr>
                          <a:rPr lang="en-US" sz="1800" b="0" i="1" u="none" strike="noStrike" baseline="0" dirty="0" smtClean="0">
                            <a:solidFill>
                              <a:srgbClr val="0070C0"/>
                            </a:solidFill>
                            <a:latin typeface="Cambria Math" panose="02040503050406030204" pitchFamily="18" charset="0"/>
                          </a:rPr>
                        </m:ctrlPr>
                      </m:sSubPr>
                      <m:e>
                        <m:r>
                          <a:rPr lang="en-US" sz="1800" b="0" i="1" u="none" strike="noStrike" baseline="0" dirty="0" smtClean="0">
                            <a:solidFill>
                              <a:srgbClr val="0070C0"/>
                            </a:solidFill>
                            <a:latin typeface="Cambria Math" panose="02040503050406030204" pitchFamily="18" charset="0"/>
                          </a:rPr>
                          <m:t>𝑥</m:t>
                        </m:r>
                      </m:e>
                      <m:sub>
                        <m:r>
                          <a:rPr lang="en-US" sz="1800" b="0" i="1" u="none" strike="noStrike" baseline="0" dirty="0" smtClean="0">
                            <a:solidFill>
                              <a:srgbClr val="0070C0"/>
                            </a:solidFill>
                            <a:latin typeface="Cambria Math" panose="02040503050406030204" pitchFamily="18" charset="0"/>
                          </a:rPr>
                          <m:t>0</m:t>
                        </m:r>
                      </m:sub>
                    </m:sSub>
                  </m:oMath>
                </a14:m>
                <a:r>
                  <a:rPr lang="en-US" sz="1800" b="0" i="0" u="none" strike="noStrike" baseline="0" dirty="0">
                    <a:solidFill>
                      <a:srgbClr val="0070C0"/>
                    </a:solidFill>
                  </a:rPr>
                  <a:t> </a:t>
                </a:r>
                <a:r>
                  <a:rPr lang="en-US" sz="1800" b="0" i="0" u="none" strike="noStrike" baseline="0" dirty="0">
                    <a:solidFill>
                      <a:srgbClr val="000000"/>
                    </a:solidFill>
                  </a:rPr>
                  <a:t>is calculated using the </a:t>
                </a:r>
                <a:r>
                  <a:rPr lang="en-US" sz="1800" b="0" i="0" u="none" strike="noStrike" baseline="0" dirty="0">
                    <a:solidFill>
                      <a:srgbClr val="7030A0"/>
                    </a:solidFill>
                  </a:rPr>
                  <a:t>noise predicted by our network </a:t>
                </a:r>
                <a14:m>
                  <m:oMath xmlns:m="http://schemas.openxmlformats.org/officeDocument/2006/math">
                    <m:sSubSup>
                      <m:sSubSupPr>
                        <m:ctrlPr>
                          <a:rPr lang="en-US" b="1" i="1" smtClean="0">
                            <a:solidFill>
                              <a:srgbClr val="7030A0"/>
                            </a:solidFill>
                            <a:latin typeface="Cambria Math" panose="02040503050406030204" pitchFamily="18" charset="0"/>
                          </a:rPr>
                        </m:ctrlPr>
                      </m:sSubSupPr>
                      <m:e>
                        <m:r>
                          <a:rPr lang="en-US" b="1" i="1">
                            <a:solidFill>
                              <a:srgbClr val="7030A0"/>
                            </a:solidFill>
                            <a:latin typeface="Cambria Math" panose="02040503050406030204" pitchFamily="18" charset="0"/>
                          </a:rPr>
                          <m:t>𝝐</m:t>
                        </m:r>
                      </m:e>
                      <m:sub>
                        <m:r>
                          <a:rPr lang="en-US" b="1" i="1">
                            <a:solidFill>
                              <a:srgbClr val="7030A0"/>
                            </a:solidFill>
                            <a:latin typeface="Cambria Math" panose="02040503050406030204" pitchFamily="18" charset="0"/>
                          </a:rPr>
                          <m:t>𝜽</m:t>
                        </m:r>
                      </m:sub>
                      <m:sup>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𝒕</m:t>
                            </m:r>
                          </m:e>
                        </m:d>
                      </m:sup>
                    </m:sSubSup>
                  </m:oMath>
                </a14:m>
                <a:r>
                  <a:rPr lang="en-US" sz="1800" b="1" i="1" u="none" strike="noStrike" baseline="0" dirty="0">
                    <a:solidFill>
                      <a:srgbClr val="7030A0"/>
                    </a:solidFill>
                  </a:rPr>
                  <a:t> </a:t>
                </a:r>
                <a:endParaRPr lang="en-US" b="1" dirty="0"/>
              </a:p>
            </p:txBody>
          </p:sp>
        </mc:Choice>
        <mc:Fallback>
          <p:sp>
            <p:nvSpPr>
              <p:cNvPr id="13" name="TextBox 12">
                <a:extLst>
                  <a:ext uri="{FF2B5EF4-FFF2-40B4-BE49-F238E27FC236}">
                    <a16:creationId xmlns:a16="http://schemas.microsoft.com/office/drawing/2014/main" id="{2A3AFACD-BDEE-C17F-9771-2697D60B1190}"/>
                  </a:ext>
                </a:extLst>
              </p:cNvPr>
              <p:cNvSpPr txBox="1">
                <a:spLocks noRot="1" noChangeAspect="1" noMove="1" noResize="1" noEditPoints="1" noAdjustHandles="1" noChangeArrowheads="1" noChangeShapeType="1" noTextEdit="1"/>
              </p:cNvSpPr>
              <p:nvPr/>
            </p:nvSpPr>
            <p:spPr>
              <a:xfrm>
                <a:off x="366973" y="3229620"/>
                <a:ext cx="4430976" cy="720005"/>
              </a:xfrm>
              <a:prstGeom prst="rect">
                <a:avLst/>
              </a:prstGeom>
              <a:blipFill>
                <a:blip r:embed="rId6"/>
                <a:stretch>
                  <a:fillRect l="-959" t="-3306" r="-959" b="-99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EFA3D72-3FD5-4ED6-F893-E64CE27866AF}"/>
                  </a:ext>
                </a:extLst>
              </p:cNvPr>
              <p:cNvSpPr txBox="1"/>
              <p:nvPr/>
            </p:nvSpPr>
            <p:spPr>
              <a:xfrm>
                <a:off x="2595161" y="4198063"/>
                <a:ext cx="4902200" cy="12684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dirty="0">
                    <a:solidFill>
                      <a:srgbClr val="000000"/>
                    </a:solidFill>
                  </a:rPr>
                  <a:t>We then scale this by the </a:t>
                </a:r>
                <a14:m>
                  <m:oMath xmlns:m="http://schemas.openxmlformats.org/officeDocument/2006/math">
                    <m:r>
                      <a:rPr lang="en-US" sz="1800" b="0" i="1" u="none" strike="noStrike" baseline="0" smtClean="0">
                        <a:solidFill>
                          <a:srgbClr val="00B050"/>
                        </a:solidFill>
                        <a:latin typeface="Cambria Math" panose="02040503050406030204" pitchFamily="18" charset="0"/>
                      </a:rPr>
                      <m:t>𝜎</m:t>
                    </m:r>
                  </m:oMath>
                </a14:m>
                <a:r>
                  <a:rPr lang="en-US" sz="1800" b="0" i="0" u="none" strike="noStrike" baseline="0" dirty="0">
                    <a:solidFill>
                      <a:srgbClr val="00B050"/>
                    </a:solidFill>
                  </a:rPr>
                  <a:t> signal rate </a:t>
                </a:r>
                <a14:m>
                  <m:oMath xmlns:m="http://schemas.openxmlformats.org/officeDocument/2006/math">
                    <m:rad>
                      <m:radPr>
                        <m:degHide m:val="on"/>
                        <m:ctrlPr>
                          <a:rPr lang="en-US" b="1" i="1" smtClean="0">
                            <a:solidFill>
                              <a:srgbClr val="00B050"/>
                            </a:solidFill>
                            <a:latin typeface="Cambria Math" panose="02040503050406030204" pitchFamily="18" charset="0"/>
                          </a:rPr>
                        </m:ctrlPr>
                      </m:radPr>
                      <m:deg/>
                      <m:e>
                        <m:sSub>
                          <m:sSubPr>
                            <m:ctrlPr>
                              <a:rPr lang="en-US" b="1" i="1">
                                <a:solidFill>
                                  <a:srgbClr val="00B050"/>
                                </a:solidFill>
                                <a:latin typeface="Cambria Math" panose="02040503050406030204" pitchFamily="18" charset="0"/>
                              </a:rPr>
                            </m:ctrlPr>
                          </m:sSubPr>
                          <m:e>
                            <m:acc>
                              <m:accPr>
                                <m:chr m:val="̅"/>
                                <m:ctrlPr>
                                  <a:rPr lang="en-US" b="1"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𝜶</m:t>
                                </m:r>
                              </m:e>
                            </m:acc>
                          </m:e>
                          <m:sub>
                            <m:r>
                              <a:rPr lang="en-US" b="1" i="1">
                                <a:solidFill>
                                  <a:srgbClr val="00B050"/>
                                </a:solidFill>
                                <a:latin typeface="Cambria Math" panose="02040503050406030204" pitchFamily="18" charset="0"/>
                              </a:rPr>
                              <m:t>𝒕</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𝟏</m:t>
                            </m:r>
                          </m:sub>
                        </m:sSub>
                      </m:e>
                    </m:rad>
                    <m:r>
                      <a:rPr lang="en-US" i="1">
                        <a:latin typeface="Cambria Math" panose="02040503050406030204" pitchFamily="18" charset="0"/>
                      </a:rPr>
                      <m:t> </m:t>
                    </m:r>
                  </m:oMath>
                </a14:m>
                <a:r>
                  <a:rPr lang="en-US" sz="1800" b="0" i="0" u="none" strike="noStrike" baseline="0" dirty="0">
                    <a:solidFill>
                      <a:srgbClr val="000000"/>
                    </a:solidFill>
                  </a:rPr>
                  <a:t> and </a:t>
                </a:r>
                <a:r>
                  <a:rPr lang="en-US" sz="1800" b="0" i="0" u="none" strike="noStrike" baseline="0" dirty="0">
                    <a:solidFill>
                      <a:srgbClr val="0070C0"/>
                    </a:solidFill>
                  </a:rPr>
                  <a:t>reapply the predicted noise</a:t>
                </a:r>
                <a:r>
                  <a:rPr lang="en-US" sz="1800" b="0" i="0" u="none" strike="noStrike" baseline="0" dirty="0">
                    <a:solidFill>
                      <a:srgbClr val="000000"/>
                    </a:solidFill>
                  </a:rPr>
                  <a:t>, but this time </a:t>
                </a:r>
                <a:r>
                  <a:rPr lang="en-US" sz="1800" b="0" i="0" u="none" strike="noStrike" baseline="0" dirty="0">
                    <a:solidFill>
                      <a:srgbClr val="00B050"/>
                    </a:solidFill>
                  </a:rPr>
                  <a:t>scaled by the </a:t>
                </a:r>
                <a14:m>
                  <m:oMath xmlns:m="http://schemas.openxmlformats.org/officeDocument/2006/math">
                    <m:r>
                      <a:rPr lang="en-US" sz="1800" b="0" i="1" u="none" strike="noStrike" baseline="0" dirty="0" smtClean="0">
                        <a:solidFill>
                          <a:srgbClr val="00B050"/>
                        </a:solidFill>
                        <a:latin typeface="Cambria Math" panose="02040503050406030204" pitchFamily="18" charset="0"/>
                      </a:rPr>
                      <m:t>𝑡</m:t>
                    </m:r>
                    <m:r>
                      <a:rPr lang="en-US" sz="1800" b="0" i="1" u="none" strike="noStrike" baseline="0" dirty="0" smtClean="0">
                        <a:solidFill>
                          <a:srgbClr val="00B050"/>
                        </a:solidFill>
                        <a:latin typeface="Cambria Math" panose="02040503050406030204" pitchFamily="18" charset="0"/>
                      </a:rPr>
                      <m:t> − 1 </m:t>
                    </m:r>
                  </m:oMath>
                </a14:m>
                <a:r>
                  <a:rPr lang="en-US" sz="1800" b="0" i="0" u="none" strike="noStrike" baseline="0" dirty="0">
                    <a:solidFill>
                      <a:srgbClr val="00B050"/>
                    </a:solidFill>
                  </a:rPr>
                  <a:t>noise rate </a:t>
                </a:r>
                <a14:m>
                  <m:oMath xmlns:m="http://schemas.openxmlformats.org/officeDocument/2006/math">
                    <m:rad>
                      <m:radPr>
                        <m:degHide m:val="on"/>
                        <m:ctrlPr>
                          <a:rPr lang="en-US" b="1" i="1" smtClean="0">
                            <a:solidFill>
                              <a:srgbClr val="00B050"/>
                            </a:solidFill>
                            <a:latin typeface="Cambria Math" panose="02040503050406030204" pitchFamily="18" charset="0"/>
                          </a:rPr>
                        </m:ctrlPr>
                      </m:radPr>
                      <m:deg/>
                      <m:e>
                        <m:r>
                          <a:rPr lang="en-US" b="1" i="1">
                            <a:solidFill>
                              <a:srgbClr val="00B050"/>
                            </a:solidFill>
                            <a:latin typeface="Cambria Math" panose="02040503050406030204" pitchFamily="18" charset="0"/>
                          </a:rPr>
                          <m:t>𝟏</m:t>
                        </m:r>
                        <m:r>
                          <a:rPr lang="en-US" b="1" i="1">
                            <a:solidFill>
                              <a:srgbClr val="00B050"/>
                            </a:solidFill>
                            <a:latin typeface="Cambria Math" panose="02040503050406030204" pitchFamily="18" charset="0"/>
                          </a:rPr>
                          <m:t>−</m:t>
                        </m:r>
                        <m:sSub>
                          <m:sSubPr>
                            <m:ctrlPr>
                              <a:rPr lang="en-US" b="1" i="1">
                                <a:solidFill>
                                  <a:srgbClr val="00B050"/>
                                </a:solidFill>
                                <a:latin typeface="Cambria Math" panose="02040503050406030204" pitchFamily="18" charset="0"/>
                              </a:rPr>
                            </m:ctrlPr>
                          </m:sSubPr>
                          <m:e>
                            <m:acc>
                              <m:accPr>
                                <m:chr m:val="̅"/>
                                <m:ctrlPr>
                                  <a:rPr lang="en-US" b="1"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𝜶</m:t>
                                </m:r>
                              </m:e>
                            </m:acc>
                          </m:e>
                          <m:sub>
                            <m:r>
                              <a:rPr lang="en-US" b="1" i="1">
                                <a:solidFill>
                                  <a:srgbClr val="00B050"/>
                                </a:solidFill>
                                <a:latin typeface="Cambria Math" panose="02040503050406030204" pitchFamily="18" charset="0"/>
                              </a:rPr>
                              <m:t>𝒕</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𝟏</m:t>
                            </m:r>
                          </m:sub>
                        </m:sSub>
                        <m:r>
                          <a:rPr lang="en-US" b="1" i="1">
                            <a:solidFill>
                              <a:srgbClr val="00B050"/>
                            </a:solidFill>
                            <a:latin typeface="Cambria Math" panose="02040503050406030204" pitchFamily="18" charset="0"/>
                          </a:rPr>
                          <m:t>−</m:t>
                        </m:r>
                        <m:sSubSup>
                          <m:sSubSupPr>
                            <m:ctrlPr>
                              <a:rPr lang="en-US" b="1" i="1">
                                <a:solidFill>
                                  <a:srgbClr val="00B050"/>
                                </a:solidFill>
                                <a:latin typeface="Cambria Math" panose="02040503050406030204" pitchFamily="18" charset="0"/>
                              </a:rPr>
                            </m:ctrlPr>
                          </m:sSubSupPr>
                          <m:e>
                            <m:r>
                              <a:rPr lang="en-US" b="1" i="1">
                                <a:solidFill>
                                  <a:srgbClr val="00B050"/>
                                </a:solidFill>
                                <a:latin typeface="Cambria Math" panose="02040503050406030204" pitchFamily="18" charset="0"/>
                              </a:rPr>
                              <m:t>𝝈</m:t>
                            </m:r>
                          </m:e>
                          <m:sub>
                            <m:r>
                              <a:rPr lang="en-US" b="1" i="1">
                                <a:solidFill>
                                  <a:srgbClr val="00B050"/>
                                </a:solidFill>
                                <a:latin typeface="Cambria Math" panose="02040503050406030204" pitchFamily="18" charset="0"/>
                              </a:rPr>
                              <m:t>𝒕</m:t>
                            </m:r>
                          </m:sub>
                          <m:sup>
                            <m:r>
                              <a:rPr lang="en-US" b="1" i="1">
                                <a:solidFill>
                                  <a:srgbClr val="00B050"/>
                                </a:solidFill>
                                <a:latin typeface="Cambria Math" panose="02040503050406030204" pitchFamily="18" charset="0"/>
                              </a:rPr>
                              <m:t>𝟐</m:t>
                            </m:r>
                          </m:sup>
                        </m:sSubSup>
                      </m:e>
                    </m:rad>
                  </m:oMath>
                </a14:m>
                <a:r>
                  <a:rPr lang="en-US" sz="1800" b="0" i="0" u="none" strike="noStrike" baseline="0" dirty="0">
                    <a:solidFill>
                      <a:srgbClr val="000000"/>
                    </a:solidFill>
                  </a:rPr>
                  <a:t> </a:t>
                </a:r>
              </a:p>
            </p:txBody>
          </p:sp>
        </mc:Choice>
        <mc:Fallback>
          <p:sp>
            <p:nvSpPr>
              <p:cNvPr id="2" name="TextBox 1">
                <a:extLst>
                  <a:ext uri="{FF2B5EF4-FFF2-40B4-BE49-F238E27FC236}">
                    <a16:creationId xmlns:a16="http://schemas.microsoft.com/office/drawing/2014/main" id="{AEFA3D72-3FD5-4ED6-F893-E64CE27866AF}"/>
                  </a:ext>
                </a:extLst>
              </p:cNvPr>
              <p:cNvSpPr txBox="1">
                <a:spLocks noRot="1" noChangeAspect="1" noMove="1" noResize="1" noEditPoints="1" noAdjustHandles="1" noChangeArrowheads="1" noChangeShapeType="1" noTextEdit="1"/>
              </p:cNvSpPr>
              <p:nvPr/>
            </p:nvSpPr>
            <p:spPr>
              <a:xfrm>
                <a:off x="2595161" y="4198063"/>
                <a:ext cx="4902200" cy="1268424"/>
              </a:xfrm>
              <a:prstGeom prst="rect">
                <a:avLst/>
              </a:prstGeom>
              <a:blipFill>
                <a:blip r:embed="rId7"/>
                <a:stretch>
                  <a:fillRect l="-991" r="-743"/>
                </a:stretch>
              </a:blipFill>
            </p:spPr>
            <p:txBody>
              <a:bodyPr/>
              <a:lstStyle/>
              <a:p>
                <a:r>
                  <a:rPr lang="en-US">
                    <a:noFill/>
                  </a:rPr>
                  <a:t> </a:t>
                </a:r>
              </a:p>
            </p:txBody>
          </p:sp>
        </mc:Fallback>
      </mc:AlternateContent>
    </p:spTree>
    <p:extLst>
      <p:ext uri="{BB962C8B-B14F-4D97-AF65-F5344CB8AC3E}">
        <p14:creationId xmlns:p14="http://schemas.microsoft.com/office/powerpoint/2010/main" val="2712936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71858CE-6488-1BE7-13F3-FC653C81992F}"/>
                  </a:ext>
                </a:extLst>
              </p:cNvPr>
              <p:cNvSpPr txBox="1"/>
              <p:nvPr/>
            </p:nvSpPr>
            <p:spPr>
              <a:xfrm>
                <a:off x="723900" y="906830"/>
                <a:ext cx="10756899" cy="11045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r>
                            <a:rPr lang="en-US" sz="2500" b="0" i="1" smtClean="0">
                              <a:latin typeface="Cambria Math" panose="02040503050406030204" pitchFamily="18" charset="0"/>
                            </a:rPr>
                            <m:t>−1</m:t>
                          </m:r>
                        </m:sub>
                      </m:sSub>
                      <m:r>
                        <a:rPr lang="en-US" sz="2500" b="0" i="1" smtClean="0">
                          <a:latin typeface="Cambria Math" panose="02040503050406030204" pitchFamily="18" charset="0"/>
                        </a:rPr>
                        <m:t>=</m:t>
                      </m:r>
                      <m:rad>
                        <m:radPr>
                          <m:degHide m:val="on"/>
                          <m:ctrlPr>
                            <a:rPr lang="en-US" sz="2500" b="0" i="1" smtClean="0">
                              <a:solidFill>
                                <a:srgbClr val="00B050"/>
                              </a:solidFill>
                              <a:latin typeface="Cambria Math" panose="02040503050406030204" pitchFamily="18" charset="0"/>
                            </a:rPr>
                          </m:ctrlPr>
                        </m:radPr>
                        <m:deg/>
                        <m:e>
                          <m:sSub>
                            <m:sSubPr>
                              <m:ctrlPr>
                                <a:rPr lang="en-US" sz="2500" b="0" i="1" smtClean="0">
                                  <a:solidFill>
                                    <a:srgbClr val="00B050"/>
                                  </a:solidFill>
                                  <a:latin typeface="Cambria Math" panose="02040503050406030204" pitchFamily="18" charset="0"/>
                                </a:rPr>
                              </m:ctrlPr>
                            </m:sSubPr>
                            <m:e>
                              <m:acc>
                                <m:accPr>
                                  <m:chr m:val="̅"/>
                                  <m:ctrlPr>
                                    <a:rPr lang="en-US" sz="2500" b="0" i="1" smtClean="0">
                                      <a:solidFill>
                                        <a:srgbClr val="00B050"/>
                                      </a:solidFill>
                                      <a:latin typeface="Cambria Math" panose="02040503050406030204" pitchFamily="18" charset="0"/>
                                    </a:rPr>
                                  </m:ctrlPr>
                                </m:accPr>
                                <m:e>
                                  <m:r>
                                    <a:rPr lang="en-US" sz="2500" b="0" i="1" smtClean="0">
                                      <a:solidFill>
                                        <a:srgbClr val="00B050"/>
                                      </a:solidFill>
                                      <a:latin typeface="Cambria Math" panose="02040503050406030204" pitchFamily="18" charset="0"/>
                                    </a:rPr>
                                    <m:t>𝛼</m:t>
                                  </m:r>
                                </m:e>
                              </m:acc>
                            </m:e>
                            <m:sub>
                              <m:r>
                                <a:rPr lang="en-US" sz="2500" b="0" i="1" smtClean="0">
                                  <a:solidFill>
                                    <a:srgbClr val="00B050"/>
                                  </a:solidFill>
                                  <a:latin typeface="Cambria Math" panose="02040503050406030204" pitchFamily="18" charset="0"/>
                                </a:rPr>
                                <m:t>𝑡</m:t>
                              </m:r>
                              <m:r>
                                <a:rPr lang="en-US" sz="2500" b="0" i="1" smtClean="0">
                                  <a:solidFill>
                                    <a:srgbClr val="00B050"/>
                                  </a:solidFill>
                                  <a:latin typeface="Cambria Math" panose="02040503050406030204" pitchFamily="18" charset="0"/>
                                </a:rPr>
                                <m:t>−1</m:t>
                              </m:r>
                            </m:sub>
                          </m:sSub>
                        </m:e>
                      </m:rad>
                      <m:d>
                        <m:dPr>
                          <m:ctrlPr>
                            <a:rPr lang="en-US" sz="2500" b="0" i="1" smtClean="0">
                              <a:latin typeface="Cambria Math" panose="02040503050406030204" pitchFamily="18" charset="0"/>
                            </a:rPr>
                          </m:ctrlPr>
                        </m:dPr>
                        <m:e>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r>
                                <a:rPr lang="en-US" sz="2500" b="0" i="1" smtClean="0">
                                  <a:latin typeface="Cambria Math" panose="02040503050406030204" pitchFamily="18" charset="0"/>
                                </a:rPr>
                                <m:t>−</m:t>
                              </m:r>
                              <m:rad>
                                <m:radPr>
                                  <m:degHide m:val="on"/>
                                  <m:ctrlPr>
                                    <a:rPr lang="en-US" sz="2500" b="0" i="1" smtClean="0">
                                      <a:latin typeface="Cambria Math" panose="02040503050406030204" pitchFamily="18" charset="0"/>
                                    </a:rPr>
                                  </m:ctrlPr>
                                </m:radPr>
                                <m:deg/>
                                <m:e>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𝛼</m:t>
                                          </m:r>
                                        </m:e>
                                      </m:acc>
                                    </m:e>
                                    <m:sub>
                                      <m:r>
                                        <a:rPr lang="en-US" sz="2500" b="0" i="1" smtClean="0">
                                          <a:latin typeface="Cambria Math" panose="02040503050406030204" pitchFamily="18" charset="0"/>
                                        </a:rPr>
                                        <m:t>𝑡</m:t>
                                      </m:r>
                                    </m:sub>
                                  </m:sSub>
                                </m:e>
                              </m:rad>
                              <m:sSubSup>
                                <m:sSubSupPr>
                                  <m:ctrlPr>
                                    <a:rPr lang="en-US" sz="2500" b="0" i="1" smtClean="0">
                                      <a:solidFill>
                                        <a:srgbClr val="7030A0"/>
                                      </a:solidFill>
                                      <a:latin typeface="Cambria Math" panose="02040503050406030204" pitchFamily="18" charset="0"/>
                                    </a:rPr>
                                  </m:ctrlPr>
                                </m:sSubSupPr>
                                <m:e>
                                  <m:r>
                                    <a:rPr lang="en-US" sz="2500" b="0" i="1" smtClean="0">
                                      <a:solidFill>
                                        <a:srgbClr val="7030A0"/>
                                      </a:solidFill>
                                      <a:latin typeface="Cambria Math" panose="02040503050406030204" pitchFamily="18" charset="0"/>
                                    </a:rPr>
                                    <m:t>𝜖</m:t>
                                  </m:r>
                                </m:e>
                                <m:sub>
                                  <m:r>
                                    <a:rPr lang="en-US" sz="2500" b="0" i="1" smtClean="0">
                                      <a:solidFill>
                                        <a:srgbClr val="7030A0"/>
                                      </a:solidFill>
                                      <a:latin typeface="Cambria Math" panose="02040503050406030204" pitchFamily="18" charset="0"/>
                                    </a:rPr>
                                    <m:t>𝜃</m:t>
                                  </m:r>
                                </m:sub>
                                <m:sup>
                                  <m:d>
                                    <m:dPr>
                                      <m:ctrlPr>
                                        <a:rPr lang="en-US" sz="2500" b="0" i="1" smtClean="0">
                                          <a:solidFill>
                                            <a:srgbClr val="7030A0"/>
                                          </a:solidFill>
                                          <a:latin typeface="Cambria Math" panose="02040503050406030204" pitchFamily="18" charset="0"/>
                                        </a:rPr>
                                      </m:ctrlPr>
                                    </m:dPr>
                                    <m:e>
                                      <m:r>
                                        <a:rPr lang="en-US" sz="2500" b="0" i="1" smtClean="0">
                                          <a:solidFill>
                                            <a:srgbClr val="7030A0"/>
                                          </a:solidFill>
                                          <a:latin typeface="Cambria Math" panose="02040503050406030204" pitchFamily="18" charset="0"/>
                                        </a:rPr>
                                        <m:t>𝑡</m:t>
                                      </m:r>
                                    </m:e>
                                  </m:d>
                                </m:sup>
                              </m:sSubSup>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e>
                              </m:d>
                            </m:num>
                            <m:den>
                              <m:rad>
                                <m:radPr>
                                  <m:degHide m:val="on"/>
                                  <m:ctrlPr>
                                    <a:rPr lang="en-US" sz="2500" b="0" i="1" smtClean="0">
                                      <a:latin typeface="Cambria Math" panose="02040503050406030204" pitchFamily="18" charset="0"/>
                                    </a:rPr>
                                  </m:ctrlPr>
                                </m:radPr>
                                <m:deg/>
                                <m:e>
                                  <m:sSub>
                                    <m:sSubPr>
                                      <m:ctrlPr>
                                        <a:rPr lang="en-US" sz="2500" i="1">
                                          <a:latin typeface="Cambria Math" panose="02040503050406030204" pitchFamily="18" charset="0"/>
                                        </a:rPr>
                                      </m:ctrlPr>
                                    </m:sSubPr>
                                    <m:e>
                                      <m:acc>
                                        <m:accPr>
                                          <m:chr m:val="̅"/>
                                          <m:ctrlPr>
                                            <a:rPr lang="en-US" sz="2500" i="1">
                                              <a:latin typeface="Cambria Math" panose="02040503050406030204" pitchFamily="18" charset="0"/>
                                            </a:rPr>
                                          </m:ctrlPr>
                                        </m:accPr>
                                        <m:e>
                                          <m:r>
                                            <a:rPr lang="en-US" sz="2500" i="1">
                                              <a:latin typeface="Cambria Math" panose="02040503050406030204" pitchFamily="18" charset="0"/>
                                            </a:rPr>
                                            <m:t>𝛼</m:t>
                                          </m:r>
                                        </m:e>
                                      </m:acc>
                                    </m:e>
                                    <m:sub>
                                      <m:r>
                                        <a:rPr lang="en-US" sz="2500" i="1">
                                          <a:latin typeface="Cambria Math" panose="02040503050406030204" pitchFamily="18" charset="0"/>
                                        </a:rPr>
                                        <m:t>𝑡</m:t>
                                      </m:r>
                                    </m:sub>
                                  </m:sSub>
                                </m:e>
                              </m:rad>
                            </m:den>
                          </m:f>
                        </m:e>
                      </m:d>
                      <m:r>
                        <a:rPr lang="en-US" sz="2500" b="0" i="1" smtClean="0">
                          <a:latin typeface="Cambria Math" panose="02040503050406030204" pitchFamily="18" charset="0"/>
                        </a:rPr>
                        <m:t>+</m:t>
                      </m:r>
                      <m:rad>
                        <m:radPr>
                          <m:degHide m:val="on"/>
                          <m:ctrlPr>
                            <a:rPr lang="en-US" sz="2500" b="0" i="1" smtClean="0">
                              <a:solidFill>
                                <a:srgbClr val="00B050"/>
                              </a:solidFill>
                              <a:latin typeface="Cambria Math" panose="02040503050406030204" pitchFamily="18" charset="0"/>
                            </a:rPr>
                          </m:ctrlPr>
                        </m:radPr>
                        <m:deg/>
                        <m:e>
                          <m:r>
                            <a:rPr lang="en-US" sz="2500" b="0" i="1" smtClean="0">
                              <a:solidFill>
                                <a:srgbClr val="00B050"/>
                              </a:solidFill>
                              <a:latin typeface="Cambria Math" panose="02040503050406030204" pitchFamily="18" charset="0"/>
                            </a:rPr>
                            <m:t>1−</m:t>
                          </m:r>
                          <m:sSub>
                            <m:sSubPr>
                              <m:ctrlPr>
                                <a:rPr lang="en-US" sz="2500" i="1">
                                  <a:solidFill>
                                    <a:srgbClr val="00B050"/>
                                  </a:solidFill>
                                  <a:latin typeface="Cambria Math" panose="02040503050406030204" pitchFamily="18" charset="0"/>
                                </a:rPr>
                              </m:ctrlPr>
                            </m:sSubPr>
                            <m:e>
                              <m:acc>
                                <m:accPr>
                                  <m:chr m:val="̅"/>
                                  <m:ctrlPr>
                                    <a:rPr lang="en-US" sz="2500" i="1">
                                      <a:solidFill>
                                        <a:srgbClr val="00B050"/>
                                      </a:solidFill>
                                      <a:latin typeface="Cambria Math" panose="02040503050406030204" pitchFamily="18" charset="0"/>
                                    </a:rPr>
                                  </m:ctrlPr>
                                </m:accPr>
                                <m:e>
                                  <m:r>
                                    <a:rPr lang="en-US" sz="2500" i="1">
                                      <a:solidFill>
                                        <a:srgbClr val="00B050"/>
                                      </a:solidFill>
                                      <a:latin typeface="Cambria Math" panose="02040503050406030204" pitchFamily="18" charset="0"/>
                                    </a:rPr>
                                    <m:t>𝛼</m:t>
                                  </m:r>
                                </m:e>
                              </m:acc>
                            </m:e>
                            <m:sub>
                              <m:r>
                                <a:rPr lang="en-US" sz="2500" i="1">
                                  <a:solidFill>
                                    <a:srgbClr val="00B050"/>
                                  </a:solidFill>
                                  <a:latin typeface="Cambria Math" panose="02040503050406030204" pitchFamily="18" charset="0"/>
                                </a:rPr>
                                <m:t>𝑡</m:t>
                              </m:r>
                              <m:r>
                                <a:rPr lang="en-US" sz="2500" b="0" i="1" smtClean="0">
                                  <a:solidFill>
                                    <a:srgbClr val="00B050"/>
                                  </a:solidFill>
                                  <a:latin typeface="Cambria Math" panose="02040503050406030204" pitchFamily="18" charset="0"/>
                                </a:rPr>
                                <m:t>−1</m:t>
                              </m:r>
                            </m:sub>
                          </m:sSub>
                          <m:r>
                            <a:rPr lang="en-US" sz="2500" b="0" i="1" smtClean="0">
                              <a:solidFill>
                                <a:srgbClr val="00B050"/>
                              </a:solidFill>
                              <a:latin typeface="Cambria Math" panose="02040503050406030204" pitchFamily="18" charset="0"/>
                            </a:rPr>
                            <m:t>−</m:t>
                          </m:r>
                          <m:sSubSup>
                            <m:sSubSupPr>
                              <m:ctrlPr>
                                <a:rPr lang="en-US" sz="2500" b="0" i="1" smtClean="0">
                                  <a:solidFill>
                                    <a:srgbClr val="00B050"/>
                                  </a:solidFill>
                                  <a:latin typeface="Cambria Math" panose="02040503050406030204" pitchFamily="18" charset="0"/>
                                </a:rPr>
                              </m:ctrlPr>
                            </m:sSubSupPr>
                            <m:e>
                              <m:r>
                                <a:rPr lang="en-US" sz="2500" b="0" i="1" smtClean="0">
                                  <a:solidFill>
                                    <a:srgbClr val="00B050"/>
                                  </a:solidFill>
                                  <a:latin typeface="Cambria Math" panose="02040503050406030204" pitchFamily="18" charset="0"/>
                                </a:rPr>
                                <m:t>𝜎</m:t>
                              </m:r>
                            </m:e>
                            <m:sub>
                              <m:r>
                                <a:rPr lang="en-US" sz="2500" b="0" i="1" smtClean="0">
                                  <a:solidFill>
                                    <a:srgbClr val="00B050"/>
                                  </a:solidFill>
                                  <a:latin typeface="Cambria Math" panose="02040503050406030204" pitchFamily="18" charset="0"/>
                                </a:rPr>
                                <m:t>𝑡</m:t>
                              </m:r>
                            </m:sub>
                            <m:sup>
                              <m:r>
                                <a:rPr lang="en-US" sz="2500" b="0" i="1" smtClean="0">
                                  <a:solidFill>
                                    <a:srgbClr val="00B050"/>
                                  </a:solidFill>
                                  <a:latin typeface="Cambria Math" panose="02040503050406030204" pitchFamily="18" charset="0"/>
                                </a:rPr>
                                <m:t>2</m:t>
                              </m:r>
                            </m:sup>
                          </m:sSubSup>
                        </m:e>
                      </m:rad>
                      <m:r>
                        <a:rPr lang="en-US" sz="2500" b="0" i="1" smtClean="0">
                          <a:latin typeface="Cambria Math" panose="02040503050406030204" pitchFamily="18" charset="0"/>
                        </a:rPr>
                        <m:t>∗</m:t>
                      </m:r>
                      <m:sSubSup>
                        <m:sSubSupPr>
                          <m:ctrlPr>
                            <a:rPr lang="en-US" sz="2500" b="0" i="1" smtClean="0">
                              <a:solidFill>
                                <a:srgbClr val="7030A0"/>
                              </a:solidFill>
                              <a:latin typeface="Cambria Math" panose="02040503050406030204" pitchFamily="18" charset="0"/>
                            </a:rPr>
                          </m:ctrlPr>
                        </m:sSubSupPr>
                        <m:e>
                          <m:r>
                            <a:rPr lang="en-US" sz="2500" b="0" i="1" smtClean="0">
                              <a:solidFill>
                                <a:srgbClr val="7030A0"/>
                              </a:solidFill>
                              <a:latin typeface="Cambria Math" panose="02040503050406030204" pitchFamily="18" charset="0"/>
                            </a:rPr>
                            <m:t>𝜖</m:t>
                          </m:r>
                        </m:e>
                        <m:sub>
                          <m:r>
                            <a:rPr lang="en-US" sz="2500" b="0" i="1" smtClean="0">
                              <a:solidFill>
                                <a:srgbClr val="7030A0"/>
                              </a:solidFill>
                              <a:latin typeface="Cambria Math" panose="02040503050406030204" pitchFamily="18" charset="0"/>
                            </a:rPr>
                            <m:t>𝜃</m:t>
                          </m:r>
                        </m:sub>
                        <m:sup>
                          <m:d>
                            <m:dPr>
                              <m:ctrlPr>
                                <a:rPr lang="en-US" sz="2500" b="0" i="1" smtClean="0">
                                  <a:solidFill>
                                    <a:srgbClr val="7030A0"/>
                                  </a:solidFill>
                                  <a:latin typeface="Cambria Math" panose="02040503050406030204" pitchFamily="18" charset="0"/>
                                </a:rPr>
                              </m:ctrlPr>
                            </m:dPr>
                            <m:e>
                              <m:r>
                                <a:rPr lang="en-US" sz="2500" b="0" i="1" smtClean="0">
                                  <a:solidFill>
                                    <a:srgbClr val="7030A0"/>
                                  </a:solidFill>
                                  <a:latin typeface="Cambria Math" panose="02040503050406030204" pitchFamily="18" charset="0"/>
                                </a:rPr>
                                <m:t>𝑡</m:t>
                              </m:r>
                            </m:e>
                          </m:d>
                        </m:sup>
                      </m:sSubSup>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sub>
                          </m:sSub>
                        </m:e>
                      </m:d>
                      <m:r>
                        <a:rPr lang="en-US" sz="2500" b="0" i="0" smtClean="0">
                          <a:latin typeface="Cambria Math" panose="02040503050406030204" pitchFamily="18" charset="0"/>
                        </a:rPr>
                        <m:t>+</m:t>
                      </m:r>
                      <m:sSub>
                        <m:sSubPr>
                          <m:ctrlPr>
                            <a:rPr lang="en-US" sz="2500" b="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𝜎</m:t>
                          </m:r>
                        </m:e>
                        <m:sub>
                          <m:r>
                            <a:rPr lang="en-US" sz="2500" b="0" i="1" smtClean="0">
                              <a:solidFill>
                                <a:srgbClr val="C00000"/>
                              </a:solidFill>
                              <a:latin typeface="Cambria Math" panose="02040503050406030204" pitchFamily="18" charset="0"/>
                            </a:rPr>
                            <m:t>𝑡</m:t>
                          </m:r>
                        </m:sub>
                      </m:sSub>
                      <m:sSub>
                        <m:sSubPr>
                          <m:ctrlPr>
                            <a:rPr lang="en-US" sz="2500" b="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𝜖</m:t>
                          </m:r>
                        </m:e>
                        <m:sub>
                          <m:r>
                            <a:rPr lang="en-US" sz="2500" b="0" i="1" smtClean="0">
                              <a:solidFill>
                                <a:srgbClr val="C00000"/>
                              </a:solidFill>
                              <a:latin typeface="Cambria Math" panose="02040503050406030204" pitchFamily="18" charset="0"/>
                            </a:rPr>
                            <m:t>𝑡</m:t>
                          </m:r>
                        </m:sub>
                      </m:sSub>
                    </m:oMath>
                  </m:oMathPara>
                </a14:m>
                <a:endParaRPr lang="en-US" sz="2500" dirty="0"/>
              </a:p>
            </p:txBody>
          </p:sp>
        </mc:Choice>
        <mc:Fallback>
          <p:sp>
            <p:nvSpPr>
              <p:cNvPr id="5" name="TextBox 4">
                <a:extLst>
                  <a:ext uri="{FF2B5EF4-FFF2-40B4-BE49-F238E27FC236}">
                    <a16:creationId xmlns:a16="http://schemas.microsoft.com/office/drawing/2014/main" id="{D71858CE-6488-1BE7-13F3-FC653C81992F}"/>
                  </a:ext>
                </a:extLst>
              </p:cNvPr>
              <p:cNvSpPr txBox="1">
                <a:spLocks noRot="1" noChangeAspect="1" noMove="1" noResize="1" noEditPoints="1" noAdjustHandles="1" noChangeArrowheads="1" noChangeShapeType="1" noTextEdit="1"/>
              </p:cNvSpPr>
              <p:nvPr/>
            </p:nvSpPr>
            <p:spPr>
              <a:xfrm>
                <a:off x="723900" y="906830"/>
                <a:ext cx="10756899" cy="11045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2428335-7ABD-4F61-724A-3E1025063C56}"/>
                  </a:ext>
                </a:extLst>
              </p:cNvPr>
              <p:cNvSpPr txBox="1"/>
              <p:nvPr/>
            </p:nvSpPr>
            <p:spPr>
              <a:xfrm>
                <a:off x="4034624" y="2596235"/>
                <a:ext cx="1526651" cy="369332"/>
              </a:xfrm>
              <a:prstGeom prst="rect">
                <a:avLst/>
              </a:prstGeom>
              <a:noFill/>
            </p:spPr>
            <p:txBody>
              <a:bodyPr wrap="square" rtlCol="0">
                <a:spAutoFit/>
              </a:bodyPr>
              <a:lstStyle/>
              <a:p>
                <a:r>
                  <a:rPr lang="en-US" dirty="0">
                    <a:solidFill>
                      <a:schemeClr val="accent4">
                        <a:lumMod val="50000"/>
                      </a:schemeClr>
                    </a:solidFill>
                  </a:rPr>
                  <a:t>predicted </a:t>
                </a:r>
                <a14:m>
                  <m:oMath xmlns:m="http://schemas.openxmlformats.org/officeDocument/2006/math">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𝑥</m:t>
                        </m:r>
                      </m:e>
                      <m:sub>
                        <m:r>
                          <a:rPr lang="en-US" b="0" i="1" smtClean="0">
                            <a:solidFill>
                              <a:schemeClr val="accent4">
                                <a:lumMod val="50000"/>
                              </a:schemeClr>
                            </a:solidFill>
                            <a:latin typeface="Cambria Math" panose="02040503050406030204" pitchFamily="18" charset="0"/>
                          </a:rPr>
                          <m:t>0</m:t>
                        </m:r>
                      </m:sub>
                    </m:sSub>
                  </m:oMath>
                </a14:m>
                <a:endParaRPr lang="en-US" dirty="0">
                  <a:solidFill>
                    <a:schemeClr val="accent4">
                      <a:lumMod val="50000"/>
                    </a:schemeClr>
                  </a:solidFill>
                </a:endParaRPr>
              </a:p>
            </p:txBody>
          </p:sp>
        </mc:Choice>
        <mc:Fallback>
          <p:sp>
            <p:nvSpPr>
              <p:cNvPr id="6" name="TextBox 5">
                <a:extLst>
                  <a:ext uri="{FF2B5EF4-FFF2-40B4-BE49-F238E27FC236}">
                    <a16:creationId xmlns:a16="http://schemas.microsoft.com/office/drawing/2014/main" id="{82428335-7ABD-4F61-724A-3E1025063C56}"/>
                  </a:ext>
                </a:extLst>
              </p:cNvPr>
              <p:cNvSpPr txBox="1">
                <a:spLocks noRot="1" noChangeAspect="1" noMove="1" noResize="1" noEditPoints="1" noAdjustHandles="1" noChangeArrowheads="1" noChangeShapeType="1" noTextEdit="1"/>
              </p:cNvSpPr>
              <p:nvPr/>
            </p:nvSpPr>
            <p:spPr>
              <a:xfrm>
                <a:off x="4034624" y="2596235"/>
                <a:ext cx="1526651" cy="369332"/>
              </a:xfrm>
              <a:prstGeom prst="rect">
                <a:avLst/>
              </a:prstGeom>
              <a:blipFill>
                <a:blip r:embed="rId4"/>
                <a:stretch>
                  <a:fillRect l="-3600" t="-8333" b="-2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1F5A668-F201-D1A2-485E-8C04D3C0AA96}"/>
                  </a:ext>
                </a:extLst>
              </p:cNvPr>
              <p:cNvSpPr txBox="1"/>
              <p:nvPr/>
            </p:nvSpPr>
            <p:spPr>
              <a:xfrm>
                <a:off x="7250375" y="2596235"/>
                <a:ext cx="2453751" cy="369332"/>
              </a:xfrm>
              <a:prstGeom prst="rect">
                <a:avLst/>
              </a:prstGeom>
              <a:noFill/>
            </p:spPr>
            <p:txBody>
              <a:bodyPr wrap="square" rtlCol="0">
                <a:spAutoFit/>
              </a:bodyPr>
              <a:lstStyle/>
              <a:p>
                <a:r>
                  <a:rPr lang="en-US" dirty="0">
                    <a:solidFill>
                      <a:schemeClr val="accent4">
                        <a:lumMod val="50000"/>
                      </a:schemeClr>
                    </a:solidFill>
                  </a:rPr>
                  <a:t>direction pointing to </a:t>
                </a:r>
                <a14:m>
                  <m:oMath xmlns:m="http://schemas.openxmlformats.org/officeDocument/2006/math">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𝑥</m:t>
                        </m:r>
                      </m:e>
                      <m:sub>
                        <m:r>
                          <a:rPr lang="en-US" b="0" i="1" smtClean="0">
                            <a:solidFill>
                              <a:schemeClr val="accent4">
                                <a:lumMod val="50000"/>
                              </a:schemeClr>
                            </a:solidFill>
                            <a:latin typeface="Cambria Math" panose="02040503050406030204" pitchFamily="18" charset="0"/>
                          </a:rPr>
                          <m:t>𝑡</m:t>
                        </m:r>
                      </m:sub>
                    </m:sSub>
                  </m:oMath>
                </a14:m>
                <a:endParaRPr lang="en-US" dirty="0">
                  <a:solidFill>
                    <a:schemeClr val="accent4">
                      <a:lumMod val="50000"/>
                    </a:schemeClr>
                  </a:solidFill>
                </a:endParaRPr>
              </a:p>
            </p:txBody>
          </p:sp>
        </mc:Choice>
        <mc:Fallback>
          <p:sp>
            <p:nvSpPr>
              <p:cNvPr id="7" name="TextBox 6">
                <a:extLst>
                  <a:ext uri="{FF2B5EF4-FFF2-40B4-BE49-F238E27FC236}">
                    <a16:creationId xmlns:a16="http://schemas.microsoft.com/office/drawing/2014/main" id="{D1F5A668-F201-D1A2-485E-8C04D3C0AA96}"/>
                  </a:ext>
                </a:extLst>
              </p:cNvPr>
              <p:cNvSpPr txBox="1">
                <a:spLocks noRot="1" noChangeAspect="1" noMove="1" noResize="1" noEditPoints="1" noAdjustHandles="1" noChangeArrowheads="1" noChangeShapeType="1" noTextEdit="1"/>
              </p:cNvSpPr>
              <p:nvPr/>
            </p:nvSpPr>
            <p:spPr>
              <a:xfrm>
                <a:off x="7250375" y="2596235"/>
                <a:ext cx="2453751" cy="369332"/>
              </a:xfrm>
              <a:prstGeom prst="rect">
                <a:avLst/>
              </a:prstGeom>
              <a:blipFill>
                <a:blip r:embed="rId5"/>
                <a:stretch>
                  <a:fillRect l="-1985" t="-8333" b="-28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AEF948C-968E-989F-1029-9ADE54C32DB3}"/>
              </a:ext>
            </a:extLst>
          </p:cNvPr>
          <p:cNvSpPr txBox="1"/>
          <p:nvPr/>
        </p:nvSpPr>
        <p:spPr>
          <a:xfrm>
            <a:off x="9927040" y="2596235"/>
            <a:ext cx="1638300" cy="369332"/>
          </a:xfrm>
          <a:prstGeom prst="rect">
            <a:avLst/>
          </a:prstGeom>
          <a:noFill/>
        </p:spPr>
        <p:txBody>
          <a:bodyPr wrap="square" rtlCol="0">
            <a:spAutoFit/>
          </a:bodyPr>
          <a:lstStyle/>
          <a:p>
            <a:r>
              <a:rPr lang="en-US" dirty="0">
                <a:solidFill>
                  <a:schemeClr val="accent4">
                    <a:lumMod val="50000"/>
                  </a:schemeClr>
                </a:solidFill>
              </a:rPr>
              <a:t>random noise</a:t>
            </a:r>
          </a:p>
        </p:txBody>
      </p:sp>
      <p:sp>
        <p:nvSpPr>
          <p:cNvPr id="9" name="Left Brace 8">
            <a:extLst>
              <a:ext uri="{FF2B5EF4-FFF2-40B4-BE49-F238E27FC236}">
                <a16:creationId xmlns:a16="http://schemas.microsoft.com/office/drawing/2014/main" id="{B0E4CD99-91EB-1C15-2298-D33877F7607B}"/>
              </a:ext>
            </a:extLst>
          </p:cNvPr>
          <p:cNvSpPr/>
          <p:nvPr/>
        </p:nvSpPr>
        <p:spPr>
          <a:xfrm rot="16200000">
            <a:off x="4464050" y="788424"/>
            <a:ext cx="431800" cy="30861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1E77CA01-FDA8-FB2F-BB5A-2A47DC8BC8DC}"/>
              </a:ext>
            </a:extLst>
          </p:cNvPr>
          <p:cNvSpPr/>
          <p:nvPr/>
        </p:nvSpPr>
        <p:spPr>
          <a:xfrm rot="16200000">
            <a:off x="8147712" y="623986"/>
            <a:ext cx="431800" cy="34149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50ECD821-5339-884E-B541-07BC11D944E5}"/>
              </a:ext>
            </a:extLst>
          </p:cNvPr>
          <p:cNvSpPr/>
          <p:nvPr/>
        </p:nvSpPr>
        <p:spPr>
          <a:xfrm rot="16200000">
            <a:off x="10530290" y="2060238"/>
            <a:ext cx="431800" cy="5627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A3AFACD-BDEE-C17F-9771-2697D60B1190}"/>
                  </a:ext>
                </a:extLst>
              </p:cNvPr>
              <p:cNvSpPr txBox="1"/>
              <p:nvPr/>
            </p:nvSpPr>
            <p:spPr>
              <a:xfrm>
                <a:off x="366973" y="3229620"/>
                <a:ext cx="4430976" cy="72000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dirty="0">
                    <a:solidFill>
                      <a:srgbClr val="000000"/>
                    </a:solidFill>
                  </a:rPr>
                  <a:t>The </a:t>
                </a:r>
                <a:r>
                  <a:rPr lang="en-US" sz="1800" b="0" i="0" u="none" strike="noStrike" baseline="0" dirty="0">
                    <a:solidFill>
                      <a:srgbClr val="0070C0"/>
                    </a:solidFill>
                  </a:rPr>
                  <a:t>estimated image </a:t>
                </a:r>
                <a14:m>
                  <m:oMath xmlns:m="http://schemas.openxmlformats.org/officeDocument/2006/math">
                    <m:sSub>
                      <m:sSubPr>
                        <m:ctrlPr>
                          <a:rPr lang="en-US" sz="1800" b="0" i="1" u="none" strike="noStrike" baseline="0" dirty="0" smtClean="0">
                            <a:solidFill>
                              <a:srgbClr val="0070C0"/>
                            </a:solidFill>
                            <a:latin typeface="Cambria Math" panose="02040503050406030204" pitchFamily="18" charset="0"/>
                          </a:rPr>
                        </m:ctrlPr>
                      </m:sSubPr>
                      <m:e>
                        <m:r>
                          <a:rPr lang="en-US" sz="1800" b="0" i="1" u="none" strike="noStrike" baseline="0" dirty="0" smtClean="0">
                            <a:solidFill>
                              <a:srgbClr val="0070C0"/>
                            </a:solidFill>
                            <a:latin typeface="Cambria Math" panose="02040503050406030204" pitchFamily="18" charset="0"/>
                          </a:rPr>
                          <m:t>𝑥</m:t>
                        </m:r>
                      </m:e>
                      <m:sub>
                        <m:r>
                          <a:rPr lang="en-US" sz="1800" b="0" i="1" u="none" strike="noStrike" baseline="0" dirty="0" smtClean="0">
                            <a:solidFill>
                              <a:srgbClr val="0070C0"/>
                            </a:solidFill>
                            <a:latin typeface="Cambria Math" panose="02040503050406030204" pitchFamily="18" charset="0"/>
                          </a:rPr>
                          <m:t>0</m:t>
                        </m:r>
                      </m:sub>
                    </m:sSub>
                  </m:oMath>
                </a14:m>
                <a:r>
                  <a:rPr lang="en-US" sz="1800" b="0" i="0" u="none" strike="noStrike" baseline="0" dirty="0">
                    <a:solidFill>
                      <a:srgbClr val="0070C0"/>
                    </a:solidFill>
                  </a:rPr>
                  <a:t> </a:t>
                </a:r>
                <a:r>
                  <a:rPr lang="en-US" sz="1800" b="0" i="0" u="none" strike="noStrike" baseline="0" dirty="0">
                    <a:solidFill>
                      <a:srgbClr val="000000"/>
                    </a:solidFill>
                  </a:rPr>
                  <a:t>is calculated using the </a:t>
                </a:r>
                <a:r>
                  <a:rPr lang="en-US" sz="1800" b="0" i="0" u="none" strike="noStrike" baseline="0" dirty="0">
                    <a:solidFill>
                      <a:srgbClr val="7030A0"/>
                    </a:solidFill>
                  </a:rPr>
                  <a:t>noise predicted by our network </a:t>
                </a:r>
                <a14:m>
                  <m:oMath xmlns:m="http://schemas.openxmlformats.org/officeDocument/2006/math">
                    <m:sSubSup>
                      <m:sSubSupPr>
                        <m:ctrlPr>
                          <a:rPr lang="en-US" b="1" i="1" smtClean="0">
                            <a:solidFill>
                              <a:srgbClr val="7030A0"/>
                            </a:solidFill>
                            <a:latin typeface="Cambria Math" panose="02040503050406030204" pitchFamily="18" charset="0"/>
                          </a:rPr>
                        </m:ctrlPr>
                      </m:sSubSupPr>
                      <m:e>
                        <m:r>
                          <a:rPr lang="en-US" b="1" i="1">
                            <a:solidFill>
                              <a:srgbClr val="7030A0"/>
                            </a:solidFill>
                            <a:latin typeface="Cambria Math" panose="02040503050406030204" pitchFamily="18" charset="0"/>
                          </a:rPr>
                          <m:t>𝝐</m:t>
                        </m:r>
                      </m:e>
                      <m:sub>
                        <m:r>
                          <a:rPr lang="en-US" b="1" i="1">
                            <a:solidFill>
                              <a:srgbClr val="7030A0"/>
                            </a:solidFill>
                            <a:latin typeface="Cambria Math" panose="02040503050406030204" pitchFamily="18" charset="0"/>
                          </a:rPr>
                          <m:t>𝜽</m:t>
                        </m:r>
                      </m:sub>
                      <m:sup>
                        <m:d>
                          <m:dPr>
                            <m:ctrlPr>
                              <a:rPr lang="en-US" b="1" i="1">
                                <a:solidFill>
                                  <a:srgbClr val="7030A0"/>
                                </a:solidFill>
                                <a:latin typeface="Cambria Math" panose="02040503050406030204" pitchFamily="18" charset="0"/>
                              </a:rPr>
                            </m:ctrlPr>
                          </m:dPr>
                          <m:e>
                            <m:r>
                              <a:rPr lang="en-US" b="1" i="1">
                                <a:solidFill>
                                  <a:srgbClr val="7030A0"/>
                                </a:solidFill>
                                <a:latin typeface="Cambria Math" panose="02040503050406030204" pitchFamily="18" charset="0"/>
                              </a:rPr>
                              <m:t>𝒕</m:t>
                            </m:r>
                          </m:e>
                        </m:d>
                      </m:sup>
                    </m:sSubSup>
                  </m:oMath>
                </a14:m>
                <a:r>
                  <a:rPr lang="en-US" sz="1800" b="1" i="1" u="none" strike="noStrike" baseline="0" dirty="0">
                    <a:solidFill>
                      <a:srgbClr val="7030A0"/>
                    </a:solidFill>
                  </a:rPr>
                  <a:t> </a:t>
                </a:r>
                <a:endParaRPr lang="en-US" b="1" dirty="0"/>
              </a:p>
            </p:txBody>
          </p:sp>
        </mc:Choice>
        <mc:Fallback>
          <p:sp>
            <p:nvSpPr>
              <p:cNvPr id="13" name="TextBox 12">
                <a:extLst>
                  <a:ext uri="{FF2B5EF4-FFF2-40B4-BE49-F238E27FC236}">
                    <a16:creationId xmlns:a16="http://schemas.microsoft.com/office/drawing/2014/main" id="{2A3AFACD-BDEE-C17F-9771-2697D60B1190}"/>
                  </a:ext>
                </a:extLst>
              </p:cNvPr>
              <p:cNvSpPr txBox="1">
                <a:spLocks noRot="1" noChangeAspect="1" noMove="1" noResize="1" noEditPoints="1" noAdjustHandles="1" noChangeArrowheads="1" noChangeShapeType="1" noTextEdit="1"/>
              </p:cNvSpPr>
              <p:nvPr/>
            </p:nvSpPr>
            <p:spPr>
              <a:xfrm>
                <a:off x="366973" y="3229620"/>
                <a:ext cx="4430976" cy="720005"/>
              </a:xfrm>
              <a:prstGeom prst="rect">
                <a:avLst/>
              </a:prstGeom>
              <a:blipFill>
                <a:blip r:embed="rId6"/>
                <a:stretch>
                  <a:fillRect l="-959" t="-3306" r="-959" b="-99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EFA3D72-3FD5-4ED6-F893-E64CE27866AF}"/>
                  </a:ext>
                </a:extLst>
              </p:cNvPr>
              <p:cNvSpPr txBox="1"/>
              <p:nvPr/>
            </p:nvSpPr>
            <p:spPr>
              <a:xfrm>
                <a:off x="2595161" y="4198063"/>
                <a:ext cx="4902200" cy="12684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dirty="0">
                    <a:solidFill>
                      <a:srgbClr val="000000"/>
                    </a:solidFill>
                  </a:rPr>
                  <a:t>We then scale this by the </a:t>
                </a:r>
                <a14:m>
                  <m:oMath xmlns:m="http://schemas.openxmlformats.org/officeDocument/2006/math">
                    <m:r>
                      <a:rPr lang="en-US" sz="1800" b="0" i="1" u="none" strike="noStrike" baseline="0" smtClean="0">
                        <a:solidFill>
                          <a:srgbClr val="00B050"/>
                        </a:solidFill>
                        <a:latin typeface="Cambria Math" panose="02040503050406030204" pitchFamily="18" charset="0"/>
                      </a:rPr>
                      <m:t>𝜎</m:t>
                    </m:r>
                  </m:oMath>
                </a14:m>
                <a:r>
                  <a:rPr lang="en-US" sz="1800" b="0" i="0" u="none" strike="noStrike" baseline="0" dirty="0">
                    <a:solidFill>
                      <a:srgbClr val="00B050"/>
                    </a:solidFill>
                  </a:rPr>
                  <a:t> signal rate </a:t>
                </a:r>
                <a14:m>
                  <m:oMath xmlns:m="http://schemas.openxmlformats.org/officeDocument/2006/math">
                    <m:rad>
                      <m:radPr>
                        <m:degHide m:val="on"/>
                        <m:ctrlPr>
                          <a:rPr lang="en-US" b="1" i="1" smtClean="0">
                            <a:solidFill>
                              <a:srgbClr val="00B050"/>
                            </a:solidFill>
                            <a:latin typeface="Cambria Math" panose="02040503050406030204" pitchFamily="18" charset="0"/>
                          </a:rPr>
                        </m:ctrlPr>
                      </m:radPr>
                      <m:deg/>
                      <m:e>
                        <m:sSub>
                          <m:sSubPr>
                            <m:ctrlPr>
                              <a:rPr lang="en-US" b="1" i="1">
                                <a:solidFill>
                                  <a:srgbClr val="00B050"/>
                                </a:solidFill>
                                <a:latin typeface="Cambria Math" panose="02040503050406030204" pitchFamily="18" charset="0"/>
                              </a:rPr>
                            </m:ctrlPr>
                          </m:sSubPr>
                          <m:e>
                            <m:acc>
                              <m:accPr>
                                <m:chr m:val="̅"/>
                                <m:ctrlPr>
                                  <a:rPr lang="en-US" b="1"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𝜶</m:t>
                                </m:r>
                              </m:e>
                            </m:acc>
                          </m:e>
                          <m:sub>
                            <m:r>
                              <a:rPr lang="en-US" b="1" i="1">
                                <a:solidFill>
                                  <a:srgbClr val="00B050"/>
                                </a:solidFill>
                                <a:latin typeface="Cambria Math" panose="02040503050406030204" pitchFamily="18" charset="0"/>
                              </a:rPr>
                              <m:t>𝒕</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𝟏</m:t>
                            </m:r>
                          </m:sub>
                        </m:sSub>
                      </m:e>
                    </m:rad>
                    <m:r>
                      <a:rPr lang="en-US" i="1">
                        <a:latin typeface="Cambria Math" panose="02040503050406030204" pitchFamily="18" charset="0"/>
                      </a:rPr>
                      <m:t> </m:t>
                    </m:r>
                  </m:oMath>
                </a14:m>
                <a:r>
                  <a:rPr lang="en-US" sz="1800" b="0" i="0" u="none" strike="noStrike" baseline="0" dirty="0">
                    <a:solidFill>
                      <a:srgbClr val="000000"/>
                    </a:solidFill>
                  </a:rPr>
                  <a:t> and </a:t>
                </a:r>
                <a:r>
                  <a:rPr lang="en-US" sz="1800" b="0" i="0" u="none" strike="noStrike" baseline="0" dirty="0">
                    <a:solidFill>
                      <a:srgbClr val="0070C0"/>
                    </a:solidFill>
                  </a:rPr>
                  <a:t>reapply the predicted noise</a:t>
                </a:r>
                <a:r>
                  <a:rPr lang="en-US" sz="1800" b="0" i="0" u="none" strike="noStrike" baseline="0" dirty="0">
                    <a:solidFill>
                      <a:srgbClr val="000000"/>
                    </a:solidFill>
                  </a:rPr>
                  <a:t>, but this time </a:t>
                </a:r>
                <a:r>
                  <a:rPr lang="en-US" sz="1800" b="0" i="0" u="none" strike="noStrike" baseline="0" dirty="0">
                    <a:solidFill>
                      <a:srgbClr val="00B050"/>
                    </a:solidFill>
                  </a:rPr>
                  <a:t>scaled by the </a:t>
                </a:r>
                <a14:m>
                  <m:oMath xmlns:m="http://schemas.openxmlformats.org/officeDocument/2006/math">
                    <m:r>
                      <a:rPr lang="en-US" sz="1800" b="0" i="1" u="none" strike="noStrike" baseline="0" dirty="0" smtClean="0">
                        <a:solidFill>
                          <a:srgbClr val="00B050"/>
                        </a:solidFill>
                        <a:latin typeface="Cambria Math" panose="02040503050406030204" pitchFamily="18" charset="0"/>
                      </a:rPr>
                      <m:t>𝑡</m:t>
                    </m:r>
                    <m:r>
                      <a:rPr lang="en-US" sz="1800" b="0" i="1" u="none" strike="noStrike" baseline="0" dirty="0" smtClean="0">
                        <a:solidFill>
                          <a:srgbClr val="00B050"/>
                        </a:solidFill>
                        <a:latin typeface="Cambria Math" panose="02040503050406030204" pitchFamily="18" charset="0"/>
                      </a:rPr>
                      <m:t> − 1 </m:t>
                    </m:r>
                  </m:oMath>
                </a14:m>
                <a:r>
                  <a:rPr lang="en-US" sz="1800" b="0" i="0" u="none" strike="noStrike" baseline="0" dirty="0">
                    <a:solidFill>
                      <a:srgbClr val="00B050"/>
                    </a:solidFill>
                  </a:rPr>
                  <a:t>noise rate </a:t>
                </a:r>
                <a14:m>
                  <m:oMath xmlns:m="http://schemas.openxmlformats.org/officeDocument/2006/math">
                    <m:rad>
                      <m:radPr>
                        <m:degHide m:val="on"/>
                        <m:ctrlPr>
                          <a:rPr lang="en-US" b="1" i="1" smtClean="0">
                            <a:solidFill>
                              <a:srgbClr val="00B050"/>
                            </a:solidFill>
                            <a:latin typeface="Cambria Math" panose="02040503050406030204" pitchFamily="18" charset="0"/>
                          </a:rPr>
                        </m:ctrlPr>
                      </m:radPr>
                      <m:deg/>
                      <m:e>
                        <m:r>
                          <a:rPr lang="en-US" b="1" i="1">
                            <a:solidFill>
                              <a:srgbClr val="00B050"/>
                            </a:solidFill>
                            <a:latin typeface="Cambria Math" panose="02040503050406030204" pitchFamily="18" charset="0"/>
                          </a:rPr>
                          <m:t>𝟏</m:t>
                        </m:r>
                        <m:r>
                          <a:rPr lang="en-US" b="1" i="1">
                            <a:solidFill>
                              <a:srgbClr val="00B050"/>
                            </a:solidFill>
                            <a:latin typeface="Cambria Math" panose="02040503050406030204" pitchFamily="18" charset="0"/>
                          </a:rPr>
                          <m:t>−</m:t>
                        </m:r>
                        <m:sSub>
                          <m:sSubPr>
                            <m:ctrlPr>
                              <a:rPr lang="en-US" b="1" i="1">
                                <a:solidFill>
                                  <a:srgbClr val="00B050"/>
                                </a:solidFill>
                                <a:latin typeface="Cambria Math" panose="02040503050406030204" pitchFamily="18" charset="0"/>
                              </a:rPr>
                            </m:ctrlPr>
                          </m:sSubPr>
                          <m:e>
                            <m:acc>
                              <m:accPr>
                                <m:chr m:val="̅"/>
                                <m:ctrlPr>
                                  <a:rPr lang="en-US" b="1"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𝜶</m:t>
                                </m:r>
                              </m:e>
                            </m:acc>
                          </m:e>
                          <m:sub>
                            <m:r>
                              <a:rPr lang="en-US" b="1" i="1">
                                <a:solidFill>
                                  <a:srgbClr val="00B050"/>
                                </a:solidFill>
                                <a:latin typeface="Cambria Math" panose="02040503050406030204" pitchFamily="18" charset="0"/>
                              </a:rPr>
                              <m:t>𝒕</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𝟏</m:t>
                            </m:r>
                          </m:sub>
                        </m:sSub>
                        <m:r>
                          <a:rPr lang="en-US" b="1" i="1">
                            <a:solidFill>
                              <a:srgbClr val="00B050"/>
                            </a:solidFill>
                            <a:latin typeface="Cambria Math" panose="02040503050406030204" pitchFamily="18" charset="0"/>
                          </a:rPr>
                          <m:t>−</m:t>
                        </m:r>
                        <m:sSubSup>
                          <m:sSubSupPr>
                            <m:ctrlPr>
                              <a:rPr lang="en-US" b="1" i="1">
                                <a:solidFill>
                                  <a:srgbClr val="00B050"/>
                                </a:solidFill>
                                <a:latin typeface="Cambria Math" panose="02040503050406030204" pitchFamily="18" charset="0"/>
                              </a:rPr>
                            </m:ctrlPr>
                          </m:sSubSupPr>
                          <m:e>
                            <m:r>
                              <a:rPr lang="en-US" b="1" i="1">
                                <a:solidFill>
                                  <a:srgbClr val="00B050"/>
                                </a:solidFill>
                                <a:latin typeface="Cambria Math" panose="02040503050406030204" pitchFamily="18" charset="0"/>
                              </a:rPr>
                              <m:t>𝝈</m:t>
                            </m:r>
                          </m:e>
                          <m:sub>
                            <m:r>
                              <a:rPr lang="en-US" b="1" i="1">
                                <a:solidFill>
                                  <a:srgbClr val="00B050"/>
                                </a:solidFill>
                                <a:latin typeface="Cambria Math" panose="02040503050406030204" pitchFamily="18" charset="0"/>
                              </a:rPr>
                              <m:t>𝒕</m:t>
                            </m:r>
                          </m:sub>
                          <m:sup>
                            <m:r>
                              <a:rPr lang="en-US" b="1" i="1">
                                <a:solidFill>
                                  <a:srgbClr val="00B050"/>
                                </a:solidFill>
                                <a:latin typeface="Cambria Math" panose="02040503050406030204" pitchFamily="18" charset="0"/>
                              </a:rPr>
                              <m:t>𝟐</m:t>
                            </m:r>
                          </m:sup>
                        </m:sSubSup>
                      </m:e>
                    </m:rad>
                  </m:oMath>
                </a14:m>
                <a:r>
                  <a:rPr lang="en-US" sz="1800" b="0" i="0" u="none" strike="noStrike" baseline="0" dirty="0">
                    <a:solidFill>
                      <a:srgbClr val="000000"/>
                    </a:solidFill>
                  </a:rPr>
                  <a:t> </a:t>
                </a:r>
              </a:p>
            </p:txBody>
          </p:sp>
        </mc:Choice>
        <mc:Fallback>
          <p:sp>
            <p:nvSpPr>
              <p:cNvPr id="2" name="TextBox 1">
                <a:extLst>
                  <a:ext uri="{FF2B5EF4-FFF2-40B4-BE49-F238E27FC236}">
                    <a16:creationId xmlns:a16="http://schemas.microsoft.com/office/drawing/2014/main" id="{AEFA3D72-3FD5-4ED6-F893-E64CE27866AF}"/>
                  </a:ext>
                </a:extLst>
              </p:cNvPr>
              <p:cNvSpPr txBox="1">
                <a:spLocks noRot="1" noChangeAspect="1" noMove="1" noResize="1" noEditPoints="1" noAdjustHandles="1" noChangeArrowheads="1" noChangeShapeType="1" noTextEdit="1"/>
              </p:cNvSpPr>
              <p:nvPr/>
            </p:nvSpPr>
            <p:spPr>
              <a:xfrm>
                <a:off x="2595161" y="4198063"/>
                <a:ext cx="4902200" cy="1268424"/>
              </a:xfrm>
              <a:prstGeom prst="rect">
                <a:avLst/>
              </a:prstGeom>
              <a:blipFill>
                <a:blip r:embed="rId7"/>
                <a:stretch>
                  <a:fillRect l="-991" r="-7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70FBB2F-649A-3699-DF0F-7CB612921509}"/>
                  </a:ext>
                </a:extLst>
              </p:cNvPr>
              <p:cNvSpPr txBox="1"/>
              <p:nvPr/>
            </p:nvSpPr>
            <p:spPr>
              <a:xfrm>
                <a:off x="6955240" y="5720487"/>
                <a:ext cx="490220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dirty="0">
                    <a:solidFill>
                      <a:srgbClr val="000000"/>
                    </a:solidFill>
                  </a:rPr>
                  <a:t>Additional Gaussian </a:t>
                </a:r>
                <a:r>
                  <a:rPr lang="en-US" sz="1800" b="0" i="0" u="none" strike="noStrike" baseline="0" dirty="0">
                    <a:solidFill>
                      <a:srgbClr val="C00000"/>
                    </a:solidFill>
                  </a:rPr>
                  <a:t>random noise </a:t>
                </a:r>
                <a14:m>
                  <m:oMath xmlns:m="http://schemas.openxmlformats.org/officeDocument/2006/math">
                    <m:sSub>
                      <m:sSubPr>
                        <m:ctrlPr>
                          <a:rPr lang="en-US" sz="1800" b="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𝜎</m:t>
                        </m:r>
                      </m:e>
                      <m:sub>
                        <m:r>
                          <a:rPr lang="en-US" sz="1800" b="0" i="1" smtClean="0">
                            <a:solidFill>
                              <a:srgbClr val="C00000"/>
                            </a:solidFill>
                            <a:latin typeface="Cambria Math" panose="02040503050406030204" pitchFamily="18" charset="0"/>
                          </a:rPr>
                          <m:t>𝑡</m:t>
                        </m:r>
                      </m:sub>
                    </m:sSub>
                    <m:sSub>
                      <m:sSubPr>
                        <m:ctrlPr>
                          <a:rPr lang="en-US" sz="1800" b="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𝜖</m:t>
                        </m:r>
                      </m:e>
                      <m:sub>
                        <m:r>
                          <a:rPr lang="en-US" sz="1800" b="0" i="1" smtClean="0">
                            <a:solidFill>
                              <a:srgbClr val="C00000"/>
                            </a:solidFill>
                            <a:latin typeface="Cambria Math" panose="02040503050406030204" pitchFamily="18" charset="0"/>
                          </a:rPr>
                          <m:t>𝑡</m:t>
                        </m:r>
                      </m:sub>
                    </m:sSub>
                  </m:oMath>
                </a14:m>
                <a:r>
                  <a:rPr lang="en-US" sz="1800" b="0" i="1" u="none" strike="noStrike" baseline="0" dirty="0">
                    <a:solidFill>
                      <a:srgbClr val="C00000"/>
                    </a:solidFill>
                  </a:rPr>
                  <a:t> </a:t>
                </a:r>
                <a:r>
                  <a:rPr lang="en-US" sz="1800" b="0" i="0" u="none" strike="noStrike" baseline="0" dirty="0">
                    <a:solidFill>
                      <a:srgbClr val="000000"/>
                    </a:solidFill>
                  </a:rPr>
                  <a:t>is also added, with the </a:t>
                </a:r>
                <a:r>
                  <a:rPr lang="en-US" sz="1800" b="0" i="0" u="none" strike="noStrike" baseline="0" dirty="0">
                    <a:solidFill>
                      <a:srgbClr val="0070C0"/>
                    </a:solidFill>
                  </a:rPr>
                  <a:t>factors </a:t>
                </a:r>
                <a14:m>
                  <m:oMath xmlns:m="http://schemas.openxmlformats.org/officeDocument/2006/math">
                    <m:sSub>
                      <m:sSubPr>
                        <m:ctrlPr>
                          <a:rPr lang="en-US" sz="1800" b="0" i="1" u="none" strike="noStrike" baseline="0" dirty="0" smtClean="0">
                            <a:solidFill>
                              <a:srgbClr val="C00000"/>
                            </a:solidFill>
                            <a:latin typeface="Cambria Math" panose="02040503050406030204" pitchFamily="18" charset="0"/>
                          </a:rPr>
                        </m:ctrlPr>
                      </m:sSubPr>
                      <m:e>
                        <m:r>
                          <a:rPr lang="en-US" sz="1800" b="0" i="1" u="none" strike="noStrike" baseline="0" dirty="0" smtClean="0">
                            <a:solidFill>
                              <a:srgbClr val="C00000"/>
                            </a:solidFill>
                            <a:latin typeface="Cambria Math" panose="02040503050406030204" pitchFamily="18" charset="0"/>
                          </a:rPr>
                          <m:t>𝜎</m:t>
                        </m:r>
                      </m:e>
                      <m:sub>
                        <m:r>
                          <a:rPr lang="en-US" sz="1800" b="0" i="1" u="none" strike="noStrike" baseline="0" dirty="0" smtClean="0">
                            <a:solidFill>
                              <a:srgbClr val="C00000"/>
                            </a:solidFill>
                            <a:latin typeface="Cambria Math" panose="02040503050406030204" pitchFamily="18" charset="0"/>
                          </a:rPr>
                          <m:t>𝑡</m:t>
                        </m:r>
                      </m:sub>
                    </m:sSub>
                  </m:oMath>
                </a14:m>
                <a:r>
                  <a:rPr lang="en-US" sz="1800" b="0" i="1" u="none" strike="noStrike" baseline="0" dirty="0">
                    <a:solidFill>
                      <a:srgbClr val="0070C0"/>
                    </a:solidFill>
                  </a:rPr>
                  <a:t> </a:t>
                </a:r>
                <a:r>
                  <a:rPr lang="en-US" sz="1800" b="0" i="0" u="none" strike="noStrike" baseline="0" dirty="0">
                    <a:solidFill>
                      <a:srgbClr val="0070C0"/>
                    </a:solidFill>
                  </a:rPr>
                  <a:t>determining how random</a:t>
                </a:r>
                <a:r>
                  <a:rPr lang="en-US" sz="1800" b="0" i="0" u="none" strike="noStrike" baseline="0" dirty="0">
                    <a:solidFill>
                      <a:srgbClr val="000000"/>
                    </a:solidFill>
                  </a:rPr>
                  <a:t> we want our generation process to be</a:t>
                </a:r>
              </a:p>
            </p:txBody>
          </p:sp>
        </mc:Choice>
        <mc:Fallback>
          <p:sp>
            <p:nvSpPr>
              <p:cNvPr id="3" name="TextBox 2">
                <a:extLst>
                  <a:ext uri="{FF2B5EF4-FFF2-40B4-BE49-F238E27FC236}">
                    <a16:creationId xmlns:a16="http://schemas.microsoft.com/office/drawing/2014/main" id="{370FBB2F-649A-3699-DF0F-7CB612921509}"/>
                  </a:ext>
                </a:extLst>
              </p:cNvPr>
              <p:cNvSpPr txBox="1">
                <a:spLocks noRot="1" noChangeAspect="1" noMove="1" noResize="1" noEditPoints="1" noAdjustHandles="1" noChangeArrowheads="1" noChangeShapeType="1" noTextEdit="1"/>
              </p:cNvSpPr>
              <p:nvPr/>
            </p:nvSpPr>
            <p:spPr>
              <a:xfrm>
                <a:off x="6955240" y="5720487"/>
                <a:ext cx="4902200" cy="923330"/>
              </a:xfrm>
              <a:prstGeom prst="rect">
                <a:avLst/>
              </a:prstGeom>
              <a:blipFill>
                <a:blip r:embed="rId8"/>
                <a:stretch>
                  <a:fillRect l="-991" t="-1935" r="-743" b="-8387"/>
                </a:stretch>
              </a:blipFill>
            </p:spPr>
            <p:txBody>
              <a:bodyPr/>
              <a:lstStyle/>
              <a:p>
                <a:r>
                  <a:rPr lang="en-US">
                    <a:noFill/>
                  </a:rPr>
                  <a:t> </a:t>
                </a:r>
              </a:p>
            </p:txBody>
          </p:sp>
        </mc:Fallback>
      </mc:AlternateContent>
    </p:spTree>
    <p:extLst>
      <p:ext uri="{BB962C8B-B14F-4D97-AF65-F5344CB8AC3E}">
        <p14:creationId xmlns:p14="http://schemas.microsoft.com/office/powerpoint/2010/main" val="627595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364F-55AB-AA2D-B5EE-BC6AF47C33A2}"/>
              </a:ext>
            </a:extLst>
          </p:cNvPr>
          <p:cNvSpPr>
            <a:spLocks noGrp="1"/>
          </p:cNvSpPr>
          <p:nvPr>
            <p:ph type="title"/>
          </p:nvPr>
        </p:nvSpPr>
        <p:spPr/>
        <p:txBody>
          <a:bodyPr/>
          <a:lstStyle/>
          <a:p>
            <a:r>
              <a:rPr lang="en-US" dirty="0"/>
              <a:t>Denoising Diffusion Implicit Model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3DAE29-D924-7527-CBCC-9BC213488B73}"/>
                  </a:ext>
                </a:extLst>
              </p:cNvPr>
              <p:cNvSpPr>
                <a:spLocks noGrp="1"/>
              </p:cNvSpPr>
              <p:nvPr>
                <p:ph idx="1"/>
              </p:nvPr>
            </p:nvSpPr>
            <p:spPr>
              <a:xfrm>
                <a:off x="838200" y="3894138"/>
                <a:ext cx="10515600" cy="2598737"/>
              </a:xfrm>
            </p:spPr>
            <p:txBody>
              <a:bodyPr>
                <a:normAutofit/>
              </a:bodyPr>
              <a:lstStyle/>
              <a:p>
                <a:pPr algn="l"/>
                <a:r>
                  <a:rPr lang="en-US" sz="2200" b="0" i="0" u="none" strike="noStrike" baseline="0" dirty="0">
                    <a:solidFill>
                      <a:srgbClr val="000000"/>
                    </a:solidFill>
                  </a:rPr>
                  <a:t>The special case </a:t>
                </a:r>
                <a14:m>
                  <m:oMath xmlns:m="http://schemas.openxmlformats.org/officeDocument/2006/math">
                    <m:sSub>
                      <m:sSubPr>
                        <m:ctrlPr>
                          <a:rPr lang="en-US" sz="2200" b="1" i="1" u="none" strike="noStrike" baseline="0" dirty="0" smtClean="0">
                            <a:solidFill>
                              <a:schemeClr val="accent6"/>
                            </a:solidFill>
                            <a:latin typeface="Cambria Math" panose="02040503050406030204" pitchFamily="18" charset="0"/>
                          </a:rPr>
                        </m:ctrlPr>
                      </m:sSubPr>
                      <m:e>
                        <m:r>
                          <a:rPr lang="en-US" sz="2200" b="1" i="1" u="none" strike="noStrike" baseline="0" dirty="0" smtClean="0">
                            <a:solidFill>
                              <a:schemeClr val="accent6"/>
                            </a:solidFill>
                            <a:latin typeface="Cambria Math" panose="02040503050406030204" pitchFamily="18" charset="0"/>
                          </a:rPr>
                          <m:t>𝝈</m:t>
                        </m:r>
                      </m:e>
                      <m:sub>
                        <m:r>
                          <a:rPr lang="en-US" sz="2200" b="1" i="1" u="none" strike="noStrike" baseline="0" dirty="0" smtClean="0">
                            <a:solidFill>
                              <a:schemeClr val="accent6"/>
                            </a:solidFill>
                            <a:latin typeface="Cambria Math" panose="02040503050406030204" pitchFamily="18" charset="0"/>
                          </a:rPr>
                          <m:t>𝒕</m:t>
                        </m:r>
                      </m:sub>
                    </m:sSub>
                    <m:r>
                      <a:rPr lang="en-US" sz="2200" b="1" i="1" u="none" strike="noStrike" baseline="0" dirty="0" smtClean="0">
                        <a:solidFill>
                          <a:schemeClr val="accent6"/>
                        </a:solidFill>
                        <a:latin typeface="Cambria Math" panose="02040503050406030204" pitchFamily="18" charset="0"/>
                      </a:rPr>
                      <m:t> = </m:t>
                    </m:r>
                    <m:r>
                      <a:rPr lang="en-US" sz="2200" b="1" i="1" u="none" strike="noStrike" baseline="0" dirty="0" smtClean="0">
                        <a:solidFill>
                          <a:schemeClr val="accent6"/>
                        </a:solidFill>
                        <a:latin typeface="Cambria Math" panose="02040503050406030204" pitchFamily="18" charset="0"/>
                      </a:rPr>
                      <m:t>𝟎</m:t>
                    </m:r>
                    <m:r>
                      <a:rPr lang="en-US" sz="2200" b="1" i="1" u="none" strike="noStrike" baseline="0" dirty="0" smtClean="0">
                        <a:solidFill>
                          <a:schemeClr val="accent6"/>
                        </a:solidFill>
                        <a:latin typeface="Cambria Math" panose="02040503050406030204" pitchFamily="18" charset="0"/>
                      </a:rPr>
                      <m:t> </m:t>
                    </m:r>
                  </m:oMath>
                </a14:m>
                <a:r>
                  <a:rPr lang="en-US" sz="2200" b="0" i="0" u="none" strike="noStrike" baseline="0" dirty="0">
                    <a:solidFill>
                      <a:srgbClr val="000000"/>
                    </a:solidFill>
                  </a:rPr>
                  <a:t>for all </a:t>
                </a:r>
                <a14:m>
                  <m:oMath xmlns:m="http://schemas.openxmlformats.org/officeDocument/2006/math">
                    <m:r>
                      <a:rPr lang="en-US" sz="2200" b="0" i="1" u="none" strike="noStrike" baseline="0" dirty="0" smtClean="0">
                        <a:solidFill>
                          <a:srgbClr val="000000"/>
                        </a:solidFill>
                        <a:latin typeface="Cambria Math" panose="02040503050406030204" pitchFamily="18" charset="0"/>
                      </a:rPr>
                      <m:t>𝑡</m:t>
                    </m:r>
                  </m:oMath>
                </a14:m>
                <a:r>
                  <a:rPr lang="en-US" sz="2200" b="0" i="1" u="none" strike="noStrike" baseline="0" dirty="0">
                    <a:solidFill>
                      <a:srgbClr val="000000"/>
                    </a:solidFill>
                  </a:rPr>
                  <a:t> </a:t>
                </a:r>
                <a:r>
                  <a:rPr lang="en-US" sz="2200" b="0" i="0" u="none" strike="noStrike" baseline="0" dirty="0">
                    <a:solidFill>
                      <a:srgbClr val="000000"/>
                    </a:solidFill>
                  </a:rPr>
                  <a:t>corresponds to a type of model known as a </a:t>
                </a:r>
                <a:r>
                  <a:rPr lang="en-US" sz="2200" b="1" u="none" strike="noStrike" baseline="0" dirty="0">
                    <a:solidFill>
                      <a:srgbClr val="000000"/>
                    </a:solidFill>
                  </a:rPr>
                  <a:t>Denoising Diffusion Implicit Model </a:t>
                </a:r>
                <a:r>
                  <a:rPr lang="en-US" sz="2200" b="0" i="0" u="none" strike="noStrike" baseline="0" dirty="0">
                    <a:solidFill>
                      <a:srgbClr val="000000"/>
                    </a:solidFill>
                  </a:rPr>
                  <a:t>(</a:t>
                </a:r>
                <a:r>
                  <a:rPr lang="en-US" sz="2200" b="1" i="0" u="none" strike="noStrike" baseline="0" dirty="0">
                    <a:solidFill>
                      <a:srgbClr val="000000"/>
                    </a:solidFill>
                  </a:rPr>
                  <a:t>DDIM</a:t>
                </a:r>
                <a:r>
                  <a:rPr lang="en-US" sz="2200" b="0" i="0" u="none" strike="noStrike" baseline="0" dirty="0">
                    <a:solidFill>
                      <a:srgbClr val="000000"/>
                    </a:solidFill>
                  </a:rPr>
                  <a:t>)</a:t>
                </a:r>
              </a:p>
              <a:p>
                <a:pPr marL="457200" lvl="1" indent="0">
                  <a:buNone/>
                </a:pPr>
                <a:r>
                  <a:rPr lang="en-US" sz="2000" b="0" i="0" u="none" strike="noStrike" baseline="0" dirty="0">
                    <a:solidFill>
                      <a:srgbClr val="000000"/>
                    </a:solidFill>
                  </a:rPr>
                  <a:t>The generation process is </a:t>
                </a:r>
                <a:r>
                  <a:rPr lang="en-US" sz="2000" b="1" i="0" u="none" strike="noStrike" baseline="0" dirty="0">
                    <a:solidFill>
                      <a:schemeClr val="accent6"/>
                    </a:solidFill>
                  </a:rPr>
                  <a:t>entirely deterministic</a:t>
                </a:r>
                <a:r>
                  <a:rPr lang="en-US" sz="2000" b="0" i="0" u="none" strike="noStrike" baseline="0" dirty="0">
                    <a:solidFill>
                      <a:srgbClr val="000000"/>
                    </a:solidFill>
                  </a:rPr>
                  <a:t>, that is, the same random noise input will always give the same output </a:t>
                </a:r>
              </a:p>
              <a:p>
                <a:pPr marL="457200" lvl="1" indent="0">
                  <a:buNone/>
                </a:pPr>
                <a:endParaRPr lang="en-US" sz="1400" b="0" i="0" u="none" strike="noStrike" baseline="0" dirty="0">
                  <a:solidFill>
                    <a:srgbClr val="000000"/>
                  </a:solidFill>
                </a:endParaRPr>
              </a:p>
              <a:p>
                <a:pPr algn="l"/>
                <a:r>
                  <a:rPr lang="en-US" sz="2200" b="0" i="0" u="none" strike="noStrike" baseline="0" dirty="0">
                    <a:solidFill>
                      <a:srgbClr val="000000"/>
                    </a:solidFill>
                  </a:rPr>
                  <a:t>This is </a:t>
                </a:r>
                <a:r>
                  <a:rPr lang="en-US" sz="2200" b="1" i="0" u="none" strike="noStrike" baseline="0" dirty="0">
                    <a:solidFill>
                      <a:schemeClr val="accent6"/>
                    </a:solidFill>
                  </a:rPr>
                  <a:t>desirable</a:t>
                </a:r>
                <a:r>
                  <a:rPr lang="en-US" sz="2200" b="0" i="0" u="none" strike="noStrike" baseline="0" dirty="0">
                    <a:solidFill>
                      <a:srgbClr val="000000"/>
                    </a:solidFill>
                  </a:rPr>
                  <a:t> because we have a </a:t>
                </a:r>
                <a:r>
                  <a:rPr lang="en-US" sz="2200" b="0" i="0" u="none" strike="noStrike" baseline="0" dirty="0">
                    <a:solidFill>
                      <a:srgbClr val="0070C0"/>
                    </a:solidFill>
                  </a:rPr>
                  <a:t>well-defined mapping between samples from the latent space and the generated outputs</a:t>
                </a:r>
                <a:r>
                  <a:rPr lang="en-US" sz="2200" b="0" i="0" u="none" strike="noStrike" baseline="0" dirty="0">
                    <a:solidFill>
                      <a:srgbClr val="000000"/>
                    </a:solidFill>
                  </a:rPr>
                  <a:t> in pixel space</a:t>
                </a:r>
              </a:p>
            </p:txBody>
          </p:sp>
        </mc:Choice>
        <mc:Fallback>
          <p:sp>
            <p:nvSpPr>
              <p:cNvPr id="3" name="Content Placeholder 2">
                <a:extLst>
                  <a:ext uri="{FF2B5EF4-FFF2-40B4-BE49-F238E27FC236}">
                    <a16:creationId xmlns:a16="http://schemas.microsoft.com/office/drawing/2014/main" id="{493DAE29-D924-7527-CBCC-9BC213488B73}"/>
                  </a:ext>
                </a:extLst>
              </p:cNvPr>
              <p:cNvSpPr>
                <a:spLocks noGrp="1" noRot="1" noChangeAspect="1" noMove="1" noResize="1" noEditPoints="1" noAdjustHandles="1" noChangeArrowheads="1" noChangeShapeType="1" noTextEdit="1"/>
              </p:cNvSpPr>
              <p:nvPr>
                <p:ph idx="1"/>
              </p:nvPr>
            </p:nvSpPr>
            <p:spPr>
              <a:xfrm>
                <a:off x="838200" y="3894138"/>
                <a:ext cx="10515600" cy="2598737"/>
              </a:xfrm>
              <a:blipFill>
                <a:blip r:embed="rId2"/>
                <a:stretch>
                  <a:fillRect l="-696" t="-2817" r="-8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9A31658-20DA-D8FD-3634-DD1A036B7096}"/>
                  </a:ext>
                </a:extLst>
              </p:cNvPr>
              <p:cNvSpPr txBox="1"/>
              <p:nvPr/>
            </p:nvSpPr>
            <p:spPr>
              <a:xfrm>
                <a:off x="723900" y="1859330"/>
                <a:ext cx="10756899" cy="11045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𝑡</m:t>
                          </m:r>
                          <m:r>
                            <a:rPr lang="en-US" sz="2500" b="0" i="1" smtClean="0">
                              <a:latin typeface="Cambria Math" panose="02040503050406030204" pitchFamily="18" charset="0"/>
                            </a:rPr>
                            <m:t>−1</m:t>
                          </m:r>
                        </m:sub>
                      </m:sSub>
                      <m:r>
                        <a:rPr lang="en-US" sz="2500" b="0" i="1" smtClean="0">
                          <a:latin typeface="Cambria Math" panose="02040503050406030204" pitchFamily="18" charset="0"/>
                        </a:rPr>
                        <m:t>=</m:t>
                      </m:r>
                      <m:rad>
                        <m:radPr>
                          <m:degHide m:val="on"/>
                          <m:ctrlPr>
                            <a:rPr lang="en-US" sz="2500" b="0" i="1" smtClean="0">
                              <a:solidFill>
                                <a:schemeClr val="tx1"/>
                              </a:solidFill>
                              <a:latin typeface="Cambria Math" panose="02040503050406030204" pitchFamily="18" charset="0"/>
                            </a:rPr>
                          </m:ctrlPr>
                        </m:radPr>
                        <m:deg/>
                        <m:e>
                          <m:sSub>
                            <m:sSubPr>
                              <m:ctrlPr>
                                <a:rPr lang="en-US" sz="2500" b="0" i="1" smtClean="0">
                                  <a:solidFill>
                                    <a:schemeClr val="tx1"/>
                                  </a:solidFill>
                                  <a:latin typeface="Cambria Math" panose="02040503050406030204" pitchFamily="18" charset="0"/>
                                </a:rPr>
                              </m:ctrlPr>
                            </m:sSubPr>
                            <m:e>
                              <m:acc>
                                <m:accPr>
                                  <m:chr m:val="̅"/>
                                  <m:ctrlPr>
                                    <a:rPr lang="en-US" sz="2500" b="0" i="1" smtClean="0">
                                      <a:solidFill>
                                        <a:schemeClr val="tx1"/>
                                      </a:solidFill>
                                      <a:latin typeface="Cambria Math" panose="02040503050406030204" pitchFamily="18" charset="0"/>
                                    </a:rPr>
                                  </m:ctrlPr>
                                </m:accPr>
                                <m:e>
                                  <m:r>
                                    <a:rPr lang="en-US" sz="2500" b="0" i="1" smtClean="0">
                                      <a:solidFill>
                                        <a:schemeClr val="tx1"/>
                                      </a:solidFill>
                                      <a:latin typeface="Cambria Math" panose="02040503050406030204" pitchFamily="18" charset="0"/>
                                    </a:rPr>
                                    <m:t>𝛼</m:t>
                                  </m:r>
                                </m:e>
                              </m:acc>
                            </m:e>
                            <m:sub>
                              <m:r>
                                <a:rPr lang="en-US" sz="2500" b="0" i="1" smtClean="0">
                                  <a:solidFill>
                                    <a:schemeClr val="tx1"/>
                                  </a:solidFill>
                                  <a:latin typeface="Cambria Math" panose="02040503050406030204" pitchFamily="18" charset="0"/>
                                </a:rPr>
                                <m:t>𝑡</m:t>
                              </m:r>
                              <m:r>
                                <a:rPr lang="en-US" sz="2500" b="0" i="1" smtClean="0">
                                  <a:solidFill>
                                    <a:schemeClr val="tx1"/>
                                  </a:solidFill>
                                  <a:latin typeface="Cambria Math" panose="02040503050406030204" pitchFamily="18" charset="0"/>
                                </a:rPr>
                                <m:t>−1</m:t>
                              </m:r>
                            </m:sub>
                          </m:sSub>
                        </m:e>
                      </m:rad>
                      <m:d>
                        <m:dPr>
                          <m:ctrlPr>
                            <a:rPr lang="en-US" sz="2500" b="0" i="1" smtClean="0">
                              <a:solidFill>
                                <a:schemeClr val="tx1"/>
                              </a:solidFill>
                              <a:latin typeface="Cambria Math" panose="02040503050406030204" pitchFamily="18" charset="0"/>
                            </a:rPr>
                          </m:ctrlPr>
                        </m:dPr>
                        <m:e>
                          <m:f>
                            <m:fPr>
                              <m:ctrlPr>
                                <a:rPr lang="en-US" sz="2500" b="0" i="1" smtClean="0">
                                  <a:solidFill>
                                    <a:schemeClr val="tx1"/>
                                  </a:solidFill>
                                  <a:latin typeface="Cambria Math" panose="02040503050406030204" pitchFamily="18" charset="0"/>
                                </a:rPr>
                              </m:ctrlPr>
                            </m:fPr>
                            <m:num>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𝑡</m:t>
                                  </m:r>
                                </m:sub>
                              </m:sSub>
                              <m:r>
                                <a:rPr lang="en-US" sz="2500" b="0" i="1" smtClean="0">
                                  <a:solidFill>
                                    <a:schemeClr val="tx1"/>
                                  </a:solidFill>
                                  <a:latin typeface="Cambria Math" panose="02040503050406030204" pitchFamily="18" charset="0"/>
                                </a:rPr>
                                <m:t>−</m:t>
                              </m:r>
                              <m:rad>
                                <m:radPr>
                                  <m:degHide m:val="on"/>
                                  <m:ctrlPr>
                                    <a:rPr lang="en-US" sz="2500" b="0" i="1" smtClean="0">
                                      <a:solidFill>
                                        <a:schemeClr val="tx1"/>
                                      </a:solidFill>
                                      <a:latin typeface="Cambria Math" panose="02040503050406030204" pitchFamily="18" charset="0"/>
                                    </a:rPr>
                                  </m:ctrlPr>
                                </m:radPr>
                                <m:deg/>
                                <m:e>
                                  <m:r>
                                    <a:rPr lang="en-US" sz="2500" b="0" i="1" smtClean="0">
                                      <a:solidFill>
                                        <a:schemeClr val="tx1"/>
                                      </a:solidFill>
                                      <a:latin typeface="Cambria Math" panose="02040503050406030204" pitchFamily="18" charset="0"/>
                                    </a:rPr>
                                    <m:t>1−</m:t>
                                  </m:r>
                                  <m:sSub>
                                    <m:sSubPr>
                                      <m:ctrlPr>
                                        <a:rPr lang="en-US" sz="2500" b="0" i="1" smtClean="0">
                                          <a:solidFill>
                                            <a:schemeClr val="tx1"/>
                                          </a:solidFill>
                                          <a:latin typeface="Cambria Math" panose="02040503050406030204" pitchFamily="18" charset="0"/>
                                        </a:rPr>
                                      </m:ctrlPr>
                                    </m:sSubPr>
                                    <m:e>
                                      <m:acc>
                                        <m:accPr>
                                          <m:chr m:val="̅"/>
                                          <m:ctrlPr>
                                            <a:rPr lang="en-US" sz="2500" b="0" i="1" smtClean="0">
                                              <a:solidFill>
                                                <a:schemeClr val="tx1"/>
                                              </a:solidFill>
                                              <a:latin typeface="Cambria Math" panose="02040503050406030204" pitchFamily="18" charset="0"/>
                                            </a:rPr>
                                          </m:ctrlPr>
                                        </m:accPr>
                                        <m:e>
                                          <m:r>
                                            <a:rPr lang="en-US" sz="2500" b="0" i="1" smtClean="0">
                                              <a:solidFill>
                                                <a:schemeClr val="tx1"/>
                                              </a:solidFill>
                                              <a:latin typeface="Cambria Math" panose="02040503050406030204" pitchFamily="18" charset="0"/>
                                            </a:rPr>
                                            <m:t>𝛼</m:t>
                                          </m:r>
                                        </m:e>
                                      </m:acc>
                                    </m:e>
                                    <m:sub>
                                      <m:r>
                                        <a:rPr lang="en-US" sz="2500" b="0" i="1" smtClean="0">
                                          <a:solidFill>
                                            <a:schemeClr val="tx1"/>
                                          </a:solidFill>
                                          <a:latin typeface="Cambria Math" panose="02040503050406030204" pitchFamily="18" charset="0"/>
                                        </a:rPr>
                                        <m:t>𝑡</m:t>
                                      </m:r>
                                    </m:sub>
                                  </m:sSub>
                                </m:e>
                              </m:rad>
                              <m:sSubSup>
                                <m:sSubSupPr>
                                  <m:ctrlPr>
                                    <a:rPr lang="en-US" sz="2500" b="0" i="1" smtClean="0">
                                      <a:solidFill>
                                        <a:schemeClr val="tx1"/>
                                      </a:solidFill>
                                      <a:latin typeface="Cambria Math" panose="02040503050406030204" pitchFamily="18" charset="0"/>
                                    </a:rPr>
                                  </m:ctrlPr>
                                </m:sSubSupPr>
                                <m:e>
                                  <m:r>
                                    <a:rPr lang="en-US" sz="2500" b="0" i="1" smtClean="0">
                                      <a:solidFill>
                                        <a:schemeClr val="tx1"/>
                                      </a:solidFill>
                                      <a:latin typeface="Cambria Math" panose="02040503050406030204" pitchFamily="18" charset="0"/>
                                    </a:rPr>
                                    <m:t>𝜖</m:t>
                                  </m:r>
                                </m:e>
                                <m:sub>
                                  <m:r>
                                    <a:rPr lang="en-US" sz="2500" b="0" i="1" smtClean="0">
                                      <a:solidFill>
                                        <a:schemeClr val="tx1"/>
                                      </a:solidFill>
                                      <a:latin typeface="Cambria Math" panose="02040503050406030204" pitchFamily="18" charset="0"/>
                                    </a:rPr>
                                    <m:t>𝜃</m:t>
                                  </m:r>
                                </m:sub>
                                <m:sup>
                                  <m:d>
                                    <m:dPr>
                                      <m:ctrlPr>
                                        <a:rPr lang="en-US" sz="2500" b="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𝑡</m:t>
                                      </m:r>
                                    </m:e>
                                  </m:d>
                                </m:sup>
                              </m:sSubSup>
                              <m:d>
                                <m:dPr>
                                  <m:ctrlPr>
                                    <a:rPr lang="en-US" sz="2500" b="0" i="1" smtClean="0">
                                      <a:solidFill>
                                        <a:schemeClr val="tx1"/>
                                      </a:solidFill>
                                      <a:latin typeface="Cambria Math" panose="02040503050406030204" pitchFamily="18" charset="0"/>
                                    </a:rPr>
                                  </m:ctrlPr>
                                </m:dPr>
                                <m:e>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𝑡</m:t>
                                      </m:r>
                                    </m:sub>
                                  </m:sSub>
                                </m:e>
                              </m:d>
                            </m:num>
                            <m:den>
                              <m:rad>
                                <m:radPr>
                                  <m:degHide m:val="on"/>
                                  <m:ctrlPr>
                                    <a:rPr lang="en-US" sz="2500" b="0" i="1" smtClean="0">
                                      <a:solidFill>
                                        <a:schemeClr val="tx1"/>
                                      </a:solidFill>
                                      <a:latin typeface="Cambria Math" panose="02040503050406030204" pitchFamily="18" charset="0"/>
                                    </a:rPr>
                                  </m:ctrlPr>
                                </m:radPr>
                                <m:deg/>
                                <m:e>
                                  <m:sSub>
                                    <m:sSubPr>
                                      <m:ctrlPr>
                                        <a:rPr lang="en-US" sz="2500" i="1">
                                          <a:solidFill>
                                            <a:schemeClr val="tx1"/>
                                          </a:solidFill>
                                          <a:latin typeface="Cambria Math" panose="02040503050406030204" pitchFamily="18" charset="0"/>
                                        </a:rPr>
                                      </m:ctrlPr>
                                    </m:sSubPr>
                                    <m:e>
                                      <m:acc>
                                        <m:accPr>
                                          <m:chr m:val="̅"/>
                                          <m:ctrlPr>
                                            <a:rPr lang="en-US" sz="2500" i="1">
                                              <a:solidFill>
                                                <a:schemeClr val="tx1"/>
                                              </a:solidFill>
                                              <a:latin typeface="Cambria Math" panose="02040503050406030204" pitchFamily="18" charset="0"/>
                                            </a:rPr>
                                          </m:ctrlPr>
                                        </m:accPr>
                                        <m:e>
                                          <m:r>
                                            <a:rPr lang="en-US" sz="2500" i="1">
                                              <a:solidFill>
                                                <a:schemeClr val="tx1"/>
                                              </a:solidFill>
                                              <a:latin typeface="Cambria Math" panose="02040503050406030204" pitchFamily="18" charset="0"/>
                                            </a:rPr>
                                            <m:t>𝛼</m:t>
                                          </m:r>
                                        </m:e>
                                      </m:acc>
                                    </m:e>
                                    <m:sub>
                                      <m:r>
                                        <a:rPr lang="en-US" sz="2500" i="1">
                                          <a:solidFill>
                                            <a:schemeClr val="tx1"/>
                                          </a:solidFill>
                                          <a:latin typeface="Cambria Math" panose="02040503050406030204" pitchFamily="18" charset="0"/>
                                        </a:rPr>
                                        <m:t>𝑡</m:t>
                                      </m:r>
                                    </m:sub>
                                  </m:sSub>
                                </m:e>
                              </m:rad>
                            </m:den>
                          </m:f>
                        </m:e>
                      </m:d>
                      <m:r>
                        <a:rPr lang="en-US" sz="2500" b="0" i="1" smtClean="0">
                          <a:solidFill>
                            <a:schemeClr val="tx1"/>
                          </a:solidFill>
                          <a:latin typeface="Cambria Math" panose="02040503050406030204" pitchFamily="18" charset="0"/>
                        </a:rPr>
                        <m:t>+</m:t>
                      </m:r>
                      <m:rad>
                        <m:radPr>
                          <m:degHide m:val="on"/>
                          <m:ctrlPr>
                            <a:rPr lang="en-US" sz="2500" b="0" i="1" smtClean="0">
                              <a:solidFill>
                                <a:schemeClr val="tx1"/>
                              </a:solidFill>
                              <a:latin typeface="Cambria Math" panose="02040503050406030204" pitchFamily="18" charset="0"/>
                            </a:rPr>
                          </m:ctrlPr>
                        </m:radPr>
                        <m:deg/>
                        <m:e>
                          <m:r>
                            <a:rPr lang="en-US" sz="2500" b="0" i="1" smtClean="0">
                              <a:solidFill>
                                <a:schemeClr val="tx1"/>
                              </a:solidFill>
                              <a:latin typeface="Cambria Math" panose="02040503050406030204" pitchFamily="18" charset="0"/>
                            </a:rPr>
                            <m:t>1−</m:t>
                          </m:r>
                          <m:sSub>
                            <m:sSubPr>
                              <m:ctrlPr>
                                <a:rPr lang="en-US" sz="2500" i="1">
                                  <a:solidFill>
                                    <a:schemeClr val="tx1"/>
                                  </a:solidFill>
                                  <a:latin typeface="Cambria Math" panose="02040503050406030204" pitchFamily="18" charset="0"/>
                                </a:rPr>
                              </m:ctrlPr>
                            </m:sSubPr>
                            <m:e>
                              <m:acc>
                                <m:accPr>
                                  <m:chr m:val="̅"/>
                                  <m:ctrlPr>
                                    <a:rPr lang="en-US" sz="2500" i="1">
                                      <a:solidFill>
                                        <a:schemeClr val="tx1"/>
                                      </a:solidFill>
                                      <a:latin typeface="Cambria Math" panose="02040503050406030204" pitchFamily="18" charset="0"/>
                                    </a:rPr>
                                  </m:ctrlPr>
                                </m:accPr>
                                <m:e>
                                  <m:r>
                                    <a:rPr lang="en-US" sz="2500" i="1">
                                      <a:solidFill>
                                        <a:schemeClr val="tx1"/>
                                      </a:solidFill>
                                      <a:latin typeface="Cambria Math" panose="02040503050406030204" pitchFamily="18" charset="0"/>
                                    </a:rPr>
                                    <m:t>𝛼</m:t>
                                  </m:r>
                                </m:e>
                              </m:acc>
                            </m:e>
                            <m:sub>
                              <m:r>
                                <a:rPr lang="en-US" sz="2500" i="1">
                                  <a:solidFill>
                                    <a:schemeClr val="tx1"/>
                                  </a:solidFill>
                                  <a:latin typeface="Cambria Math" panose="02040503050406030204" pitchFamily="18" charset="0"/>
                                </a:rPr>
                                <m:t>𝑡</m:t>
                              </m:r>
                              <m:r>
                                <a:rPr lang="en-US" sz="2500" b="0" i="1" smtClean="0">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sSubSup>
                            <m:sSubSupPr>
                              <m:ctrlPr>
                                <a:rPr lang="en-US" sz="2500" b="0" i="1" smtClean="0">
                                  <a:solidFill>
                                    <a:schemeClr val="tx1"/>
                                  </a:solidFill>
                                  <a:latin typeface="Cambria Math" panose="02040503050406030204" pitchFamily="18" charset="0"/>
                                </a:rPr>
                              </m:ctrlPr>
                            </m:sSubSupPr>
                            <m:e>
                              <m:r>
                                <a:rPr lang="en-US" sz="2500" b="0" i="1" smtClean="0">
                                  <a:solidFill>
                                    <a:schemeClr val="tx1"/>
                                  </a:solidFill>
                                  <a:latin typeface="Cambria Math" panose="02040503050406030204" pitchFamily="18" charset="0"/>
                                </a:rPr>
                                <m:t>𝜎</m:t>
                              </m:r>
                            </m:e>
                            <m:sub>
                              <m:r>
                                <a:rPr lang="en-US" sz="2500" b="0" i="1" smtClean="0">
                                  <a:solidFill>
                                    <a:schemeClr val="tx1"/>
                                  </a:solidFill>
                                  <a:latin typeface="Cambria Math" panose="02040503050406030204" pitchFamily="18" charset="0"/>
                                </a:rPr>
                                <m:t>𝑡</m:t>
                              </m:r>
                            </m:sub>
                            <m:sup>
                              <m:r>
                                <a:rPr lang="en-US" sz="2500" b="0" i="1" smtClean="0">
                                  <a:solidFill>
                                    <a:schemeClr val="tx1"/>
                                  </a:solidFill>
                                  <a:latin typeface="Cambria Math" panose="02040503050406030204" pitchFamily="18" charset="0"/>
                                </a:rPr>
                                <m:t>2</m:t>
                              </m:r>
                            </m:sup>
                          </m:sSubSup>
                        </m:e>
                      </m:rad>
                      <m:r>
                        <a:rPr lang="en-US" sz="2500" b="0" i="1" smtClean="0">
                          <a:solidFill>
                            <a:schemeClr val="tx1"/>
                          </a:solidFill>
                          <a:latin typeface="Cambria Math" panose="02040503050406030204" pitchFamily="18" charset="0"/>
                        </a:rPr>
                        <m:t>∗</m:t>
                      </m:r>
                      <m:sSubSup>
                        <m:sSubSupPr>
                          <m:ctrlPr>
                            <a:rPr lang="en-US" sz="2500" b="0" i="1" smtClean="0">
                              <a:solidFill>
                                <a:schemeClr val="tx1"/>
                              </a:solidFill>
                              <a:latin typeface="Cambria Math" panose="02040503050406030204" pitchFamily="18" charset="0"/>
                            </a:rPr>
                          </m:ctrlPr>
                        </m:sSubSupPr>
                        <m:e>
                          <m:r>
                            <a:rPr lang="en-US" sz="2500" b="0" i="1" smtClean="0">
                              <a:solidFill>
                                <a:schemeClr val="tx1"/>
                              </a:solidFill>
                              <a:latin typeface="Cambria Math" panose="02040503050406030204" pitchFamily="18" charset="0"/>
                            </a:rPr>
                            <m:t>𝜖</m:t>
                          </m:r>
                        </m:e>
                        <m:sub>
                          <m:r>
                            <a:rPr lang="en-US" sz="2500" b="0" i="1" smtClean="0">
                              <a:solidFill>
                                <a:schemeClr val="tx1"/>
                              </a:solidFill>
                              <a:latin typeface="Cambria Math" panose="02040503050406030204" pitchFamily="18" charset="0"/>
                            </a:rPr>
                            <m:t>𝜃</m:t>
                          </m:r>
                        </m:sub>
                        <m:sup>
                          <m:d>
                            <m:dPr>
                              <m:ctrlPr>
                                <a:rPr lang="en-US" sz="2500" b="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𝑡</m:t>
                              </m:r>
                            </m:e>
                          </m:d>
                        </m:sup>
                      </m:sSubSup>
                      <m:d>
                        <m:dPr>
                          <m:ctrlPr>
                            <a:rPr lang="en-US" sz="2500" b="0" i="1" smtClean="0">
                              <a:solidFill>
                                <a:schemeClr val="tx1"/>
                              </a:solidFill>
                              <a:latin typeface="Cambria Math" panose="02040503050406030204" pitchFamily="18" charset="0"/>
                            </a:rPr>
                          </m:ctrlPr>
                        </m:dPr>
                        <m:e>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𝑡</m:t>
                              </m:r>
                            </m:sub>
                          </m:sSub>
                        </m:e>
                      </m:d>
                      <m:r>
                        <a:rPr lang="en-US" sz="2500" b="0" i="0" smtClean="0">
                          <a:solidFill>
                            <a:schemeClr val="tx1"/>
                          </a:solidFill>
                          <a:latin typeface="Cambria Math" panose="02040503050406030204" pitchFamily="18" charset="0"/>
                        </a:rPr>
                        <m:t>+</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𝜎</m:t>
                          </m:r>
                        </m:e>
                        <m:sub>
                          <m:r>
                            <a:rPr lang="en-US" sz="2500" b="0" i="1" smtClean="0">
                              <a:solidFill>
                                <a:schemeClr val="tx1"/>
                              </a:solidFill>
                              <a:latin typeface="Cambria Math" panose="02040503050406030204" pitchFamily="18" charset="0"/>
                            </a:rPr>
                            <m:t>𝑡</m:t>
                          </m:r>
                        </m:sub>
                      </m:sSub>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𝜖</m:t>
                          </m:r>
                        </m:e>
                        <m:sub>
                          <m:r>
                            <a:rPr lang="en-US" sz="2500" b="0" i="1" smtClean="0">
                              <a:solidFill>
                                <a:schemeClr val="tx1"/>
                              </a:solidFill>
                              <a:latin typeface="Cambria Math" panose="02040503050406030204" pitchFamily="18" charset="0"/>
                            </a:rPr>
                            <m:t>𝑡</m:t>
                          </m:r>
                        </m:sub>
                      </m:sSub>
                    </m:oMath>
                  </m:oMathPara>
                </a14:m>
                <a:endParaRPr lang="en-US" sz="2500" dirty="0"/>
              </a:p>
            </p:txBody>
          </p:sp>
        </mc:Choice>
        <mc:Fallback>
          <p:sp>
            <p:nvSpPr>
              <p:cNvPr id="4" name="TextBox 3">
                <a:extLst>
                  <a:ext uri="{FF2B5EF4-FFF2-40B4-BE49-F238E27FC236}">
                    <a16:creationId xmlns:a16="http://schemas.microsoft.com/office/drawing/2014/main" id="{19A31658-20DA-D8FD-3634-DD1A036B7096}"/>
                  </a:ext>
                </a:extLst>
              </p:cNvPr>
              <p:cNvSpPr txBox="1">
                <a:spLocks noRot="1" noChangeAspect="1" noMove="1" noResize="1" noEditPoints="1" noAdjustHandles="1" noChangeArrowheads="1" noChangeShapeType="1" noTextEdit="1"/>
              </p:cNvSpPr>
              <p:nvPr/>
            </p:nvSpPr>
            <p:spPr>
              <a:xfrm>
                <a:off x="723900" y="1859330"/>
                <a:ext cx="10756899" cy="1104533"/>
              </a:xfrm>
              <a:prstGeom prst="rect">
                <a:avLst/>
              </a:prstGeom>
              <a:blipFill>
                <a:blip r:embed="rId3"/>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0546FC44-2E13-F9A2-F2A7-70BC45C3956E}"/>
              </a:ext>
            </a:extLst>
          </p:cNvPr>
          <p:cNvCxnSpPr/>
          <p:nvPr/>
        </p:nvCxnSpPr>
        <p:spPr>
          <a:xfrm flipV="1">
            <a:off x="10388600" y="2019300"/>
            <a:ext cx="660400" cy="944563"/>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AF68BE79-9495-3545-5E8A-478887AA96B7}"/>
              </a:ext>
            </a:extLst>
          </p:cNvPr>
          <p:cNvCxnSpPr>
            <a:cxnSpLocks/>
          </p:cNvCxnSpPr>
          <p:nvPr/>
        </p:nvCxnSpPr>
        <p:spPr>
          <a:xfrm flipH="1" flipV="1">
            <a:off x="10414000" y="2011730"/>
            <a:ext cx="660400" cy="944563"/>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11" name="Straight Connector 10">
            <a:extLst>
              <a:ext uri="{FF2B5EF4-FFF2-40B4-BE49-F238E27FC236}">
                <a16:creationId xmlns:a16="http://schemas.microsoft.com/office/drawing/2014/main" id="{3660151A-D51F-3CE0-75FE-066C7DD7E295}"/>
              </a:ext>
            </a:extLst>
          </p:cNvPr>
          <p:cNvCxnSpPr/>
          <p:nvPr/>
        </p:nvCxnSpPr>
        <p:spPr>
          <a:xfrm flipV="1">
            <a:off x="8229600" y="2008371"/>
            <a:ext cx="660400" cy="944563"/>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1848962C-3CD7-E1E6-A205-B3AC9EC53CB3}"/>
              </a:ext>
            </a:extLst>
          </p:cNvPr>
          <p:cNvCxnSpPr>
            <a:cxnSpLocks/>
          </p:cNvCxnSpPr>
          <p:nvPr/>
        </p:nvCxnSpPr>
        <p:spPr>
          <a:xfrm flipH="1" flipV="1">
            <a:off x="8255000" y="2000801"/>
            <a:ext cx="660400" cy="944563"/>
          </a:xfrm>
          <a:prstGeom prst="line">
            <a:avLst/>
          </a:prstGeom>
          <a:ln w="571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55983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C3A7-D08C-E06B-31E5-A2102DA8EA2F}"/>
              </a:ext>
            </a:extLst>
          </p:cNvPr>
          <p:cNvSpPr>
            <a:spLocks noGrp="1"/>
          </p:cNvSpPr>
          <p:nvPr>
            <p:ph type="title"/>
          </p:nvPr>
        </p:nvSpPr>
        <p:spPr/>
        <p:txBody>
          <a:bodyPr/>
          <a:lstStyle/>
          <a:p>
            <a:r>
              <a:rPr lang="en-US" dirty="0"/>
              <a:t>Analysis of the Diffusion Model</a:t>
            </a:r>
          </a:p>
        </p:txBody>
      </p:sp>
      <p:sp>
        <p:nvSpPr>
          <p:cNvPr id="3" name="Content Placeholder 2">
            <a:extLst>
              <a:ext uri="{FF2B5EF4-FFF2-40B4-BE49-F238E27FC236}">
                <a16:creationId xmlns:a16="http://schemas.microsoft.com/office/drawing/2014/main" id="{C544196F-FFE6-353E-9680-A91681A73D91}"/>
              </a:ext>
            </a:extLst>
          </p:cNvPr>
          <p:cNvSpPr>
            <a:spLocks noGrp="1"/>
          </p:cNvSpPr>
          <p:nvPr>
            <p:ph idx="1"/>
          </p:nvPr>
        </p:nvSpPr>
        <p:spPr/>
        <p:txBody>
          <a:bodyPr/>
          <a:lstStyle/>
          <a:p>
            <a:pPr marL="0" indent="0">
              <a:buNone/>
            </a:pPr>
            <a:r>
              <a:rPr lang="en-US" dirty="0"/>
              <a:t>There are 3 different ways to use our trained model: </a:t>
            </a:r>
          </a:p>
          <a:p>
            <a:pPr marL="0" indent="0">
              <a:buNone/>
            </a:pPr>
            <a:endParaRPr lang="en-US" dirty="0"/>
          </a:p>
          <a:p>
            <a:pPr marL="514350" indent="-514350">
              <a:buFont typeface="+mj-lt"/>
              <a:buAutoNum type="arabicPeriod"/>
            </a:pPr>
            <a:r>
              <a:rPr lang="en-US" dirty="0"/>
              <a:t>Generating images</a:t>
            </a:r>
          </a:p>
          <a:p>
            <a:pPr marL="514350" indent="-514350">
              <a:buFont typeface="+mj-lt"/>
              <a:buAutoNum type="arabicPeriod"/>
            </a:pPr>
            <a:endParaRPr lang="en-US" dirty="0"/>
          </a:p>
          <a:p>
            <a:pPr marL="514350" indent="-514350">
              <a:buFont typeface="+mj-lt"/>
              <a:buAutoNum type="arabicPeriod"/>
            </a:pPr>
            <a:r>
              <a:rPr lang="en-US" dirty="0"/>
              <a:t>Adjusting the number of reverse diffusion steps</a:t>
            </a:r>
          </a:p>
          <a:p>
            <a:pPr marL="514350" indent="-514350">
              <a:buFont typeface="+mj-lt"/>
              <a:buAutoNum type="arabicPeriod"/>
            </a:pPr>
            <a:endParaRPr lang="en-US" dirty="0"/>
          </a:p>
          <a:p>
            <a:pPr marL="514350" indent="-514350">
              <a:buFont typeface="+mj-lt"/>
              <a:buAutoNum type="arabicPeriod"/>
            </a:pPr>
            <a:r>
              <a:rPr lang="en-US" dirty="0"/>
              <a:t>Interpolating between two images in the latent space</a:t>
            </a:r>
          </a:p>
        </p:txBody>
      </p:sp>
    </p:spTree>
    <p:extLst>
      <p:ext uri="{BB962C8B-B14F-4D97-AF65-F5344CB8AC3E}">
        <p14:creationId xmlns:p14="http://schemas.microsoft.com/office/powerpoint/2010/main" val="15065049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C3A7-D08C-E06B-31E5-A2102DA8EA2F}"/>
              </a:ext>
            </a:extLst>
          </p:cNvPr>
          <p:cNvSpPr>
            <a:spLocks noGrp="1"/>
          </p:cNvSpPr>
          <p:nvPr>
            <p:ph type="title"/>
          </p:nvPr>
        </p:nvSpPr>
        <p:spPr/>
        <p:txBody>
          <a:bodyPr/>
          <a:lstStyle/>
          <a:p>
            <a:r>
              <a:rPr lang="en-US" dirty="0"/>
              <a:t>Analysis of the Diffusion Model</a:t>
            </a:r>
          </a:p>
        </p:txBody>
      </p:sp>
      <p:sp>
        <p:nvSpPr>
          <p:cNvPr id="3" name="Content Placeholder 2">
            <a:extLst>
              <a:ext uri="{FF2B5EF4-FFF2-40B4-BE49-F238E27FC236}">
                <a16:creationId xmlns:a16="http://schemas.microsoft.com/office/drawing/2014/main" id="{C544196F-FFE6-353E-9680-A91681A73D91}"/>
              </a:ext>
            </a:extLst>
          </p:cNvPr>
          <p:cNvSpPr>
            <a:spLocks noGrp="1"/>
          </p:cNvSpPr>
          <p:nvPr>
            <p:ph idx="1"/>
          </p:nvPr>
        </p:nvSpPr>
        <p:spPr>
          <a:xfrm>
            <a:off x="114299" y="1825625"/>
            <a:ext cx="4422913" cy="4351338"/>
          </a:xfrm>
        </p:spPr>
        <p:txBody>
          <a:bodyPr/>
          <a:lstStyle/>
          <a:p>
            <a:pPr marL="0" indent="0">
              <a:buNone/>
            </a:pPr>
            <a:r>
              <a:rPr lang="en-US" b="1" u="sng" dirty="0"/>
              <a:t>Generating images</a:t>
            </a:r>
          </a:p>
          <a:p>
            <a:r>
              <a:rPr lang="en-US" dirty="0"/>
              <a:t>We simply </a:t>
            </a:r>
            <a:r>
              <a:rPr lang="en-US" dirty="0">
                <a:solidFill>
                  <a:srgbClr val="0070C0"/>
                </a:solidFill>
              </a:rPr>
              <a:t>run the reverse diffusion process</a:t>
            </a:r>
            <a:r>
              <a:rPr lang="en-US" dirty="0"/>
              <a:t>, we also </a:t>
            </a:r>
            <a:r>
              <a:rPr lang="en-US" dirty="0" err="1">
                <a:solidFill>
                  <a:schemeClr val="accent5"/>
                </a:solidFill>
              </a:rPr>
              <a:t>denormalize</a:t>
            </a:r>
            <a:r>
              <a:rPr lang="en-US" dirty="0">
                <a:solidFill>
                  <a:schemeClr val="accent5"/>
                </a:solidFill>
              </a:rPr>
              <a:t> the output at the end </a:t>
            </a:r>
          </a:p>
          <a:p>
            <a:endParaRPr lang="en-US" dirty="0">
              <a:solidFill>
                <a:schemeClr val="accent5"/>
              </a:solidFill>
            </a:endParaRPr>
          </a:p>
          <a:p>
            <a:pPr marL="457200" lvl="1" indent="0">
              <a:buNone/>
            </a:pPr>
            <a:r>
              <a:rPr lang="en-US" dirty="0"/>
              <a:t>We take the pixel values back into the range [0, 1]</a:t>
            </a:r>
          </a:p>
          <a:p>
            <a:endParaRPr lang="en-US" dirty="0"/>
          </a:p>
        </p:txBody>
      </p:sp>
      <p:pic>
        <p:nvPicPr>
          <p:cNvPr id="4" name="Picture 3">
            <a:extLst>
              <a:ext uri="{FF2B5EF4-FFF2-40B4-BE49-F238E27FC236}">
                <a16:creationId xmlns:a16="http://schemas.microsoft.com/office/drawing/2014/main" id="{26B61307-FB3A-A5DA-FD97-39D15E5204C5}"/>
              </a:ext>
            </a:extLst>
          </p:cNvPr>
          <p:cNvPicPr>
            <a:picLocks noChangeAspect="1"/>
          </p:cNvPicPr>
          <p:nvPr/>
        </p:nvPicPr>
        <p:blipFill>
          <a:blip r:embed="rId3"/>
          <a:stretch>
            <a:fillRect/>
          </a:stretch>
        </p:blipFill>
        <p:spPr>
          <a:xfrm>
            <a:off x="4575313" y="1901782"/>
            <a:ext cx="7540487" cy="4237081"/>
          </a:xfrm>
          <a:prstGeom prst="rect">
            <a:avLst/>
          </a:prstGeom>
          <a:ln>
            <a:solidFill>
              <a:schemeClr val="tx1"/>
            </a:solidFill>
          </a:ln>
        </p:spPr>
      </p:pic>
    </p:spTree>
    <p:extLst>
      <p:ext uri="{BB962C8B-B14F-4D97-AF65-F5344CB8AC3E}">
        <p14:creationId xmlns:p14="http://schemas.microsoft.com/office/powerpoint/2010/main" val="338296250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7B8F-4CB5-E132-1CF7-B6B0575B11DB}"/>
              </a:ext>
            </a:extLst>
          </p:cNvPr>
          <p:cNvSpPr>
            <a:spLocks noGrp="1"/>
          </p:cNvSpPr>
          <p:nvPr>
            <p:ph type="title"/>
          </p:nvPr>
        </p:nvSpPr>
        <p:spPr/>
        <p:txBody>
          <a:bodyPr/>
          <a:lstStyle/>
          <a:p>
            <a:r>
              <a:rPr lang="en-US" dirty="0"/>
              <a:t>Analysis of the Diffusion Model</a:t>
            </a:r>
          </a:p>
        </p:txBody>
      </p:sp>
      <p:sp>
        <p:nvSpPr>
          <p:cNvPr id="3" name="Content Placeholder 2">
            <a:extLst>
              <a:ext uri="{FF2B5EF4-FFF2-40B4-BE49-F238E27FC236}">
                <a16:creationId xmlns:a16="http://schemas.microsoft.com/office/drawing/2014/main" id="{27E9894E-2B35-6BE5-B834-2D33F8C121F5}"/>
              </a:ext>
            </a:extLst>
          </p:cNvPr>
          <p:cNvSpPr>
            <a:spLocks noGrp="1"/>
          </p:cNvSpPr>
          <p:nvPr>
            <p:ph idx="1"/>
          </p:nvPr>
        </p:nvSpPr>
        <p:spPr>
          <a:xfrm>
            <a:off x="228600" y="1825625"/>
            <a:ext cx="4927600" cy="4351338"/>
          </a:xfrm>
        </p:spPr>
        <p:txBody>
          <a:bodyPr>
            <a:normAutofit lnSpcReduction="10000"/>
          </a:bodyPr>
          <a:lstStyle/>
          <a:p>
            <a:pPr marL="0" indent="0">
              <a:buNone/>
            </a:pPr>
            <a:r>
              <a:rPr lang="en-US" b="1" u="sng" dirty="0"/>
              <a:t>Adjusting the number of reverse diffusion steps</a:t>
            </a:r>
          </a:p>
          <a:p>
            <a:r>
              <a:rPr lang="en-US" dirty="0"/>
              <a:t>We test how the # of reverse diffusion steps affects image quality</a:t>
            </a:r>
          </a:p>
          <a:p>
            <a:pPr marL="457200" lvl="1" indent="0">
              <a:buNone/>
            </a:pPr>
            <a:r>
              <a:rPr lang="en-US" dirty="0"/>
              <a:t>Intuitively, the more steps, the higher the quality of the image</a:t>
            </a:r>
          </a:p>
          <a:p>
            <a:pPr marL="457200" lvl="1" indent="0">
              <a:buNone/>
            </a:pPr>
            <a:endParaRPr lang="en-US" dirty="0"/>
          </a:p>
          <a:p>
            <a:r>
              <a:rPr lang="en-US" dirty="0"/>
              <a:t>The quality of the generations does indeed improve with the number of diffusion steps </a:t>
            </a:r>
          </a:p>
          <a:p>
            <a:endParaRPr lang="en-US" dirty="0"/>
          </a:p>
        </p:txBody>
      </p:sp>
      <p:pic>
        <p:nvPicPr>
          <p:cNvPr id="5" name="Picture 4">
            <a:extLst>
              <a:ext uri="{FF2B5EF4-FFF2-40B4-BE49-F238E27FC236}">
                <a16:creationId xmlns:a16="http://schemas.microsoft.com/office/drawing/2014/main" id="{0656FBFD-9E20-CD32-F8F2-A2CBAFCD11D9}"/>
              </a:ext>
            </a:extLst>
          </p:cNvPr>
          <p:cNvPicPr>
            <a:picLocks noChangeAspect="1"/>
          </p:cNvPicPr>
          <p:nvPr/>
        </p:nvPicPr>
        <p:blipFill>
          <a:blip r:embed="rId2"/>
          <a:stretch>
            <a:fillRect/>
          </a:stretch>
        </p:blipFill>
        <p:spPr>
          <a:xfrm>
            <a:off x="5156200" y="1690688"/>
            <a:ext cx="6883400" cy="4611749"/>
          </a:xfrm>
          <a:prstGeom prst="rect">
            <a:avLst/>
          </a:prstGeom>
          <a:ln>
            <a:solidFill>
              <a:schemeClr val="tx1"/>
            </a:solidFill>
          </a:ln>
        </p:spPr>
      </p:pic>
    </p:spTree>
    <p:extLst>
      <p:ext uri="{BB962C8B-B14F-4D97-AF65-F5344CB8AC3E}">
        <p14:creationId xmlns:p14="http://schemas.microsoft.com/office/powerpoint/2010/main" val="3513153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7B8F-4CB5-E132-1CF7-B6B0575B11DB}"/>
              </a:ext>
            </a:extLst>
          </p:cNvPr>
          <p:cNvSpPr>
            <a:spLocks noGrp="1"/>
          </p:cNvSpPr>
          <p:nvPr>
            <p:ph type="title"/>
          </p:nvPr>
        </p:nvSpPr>
        <p:spPr/>
        <p:txBody>
          <a:bodyPr/>
          <a:lstStyle/>
          <a:p>
            <a:r>
              <a:rPr lang="en-US" dirty="0"/>
              <a:t>Analysis of the Diffusion Model</a:t>
            </a:r>
          </a:p>
        </p:txBody>
      </p:sp>
      <p:sp>
        <p:nvSpPr>
          <p:cNvPr id="3" name="Content Placeholder 2">
            <a:extLst>
              <a:ext uri="{FF2B5EF4-FFF2-40B4-BE49-F238E27FC236}">
                <a16:creationId xmlns:a16="http://schemas.microsoft.com/office/drawing/2014/main" id="{27E9894E-2B35-6BE5-B834-2D33F8C121F5}"/>
              </a:ext>
            </a:extLst>
          </p:cNvPr>
          <p:cNvSpPr>
            <a:spLocks noGrp="1"/>
          </p:cNvSpPr>
          <p:nvPr>
            <p:ph idx="1"/>
          </p:nvPr>
        </p:nvSpPr>
        <p:spPr>
          <a:xfrm>
            <a:off x="228600" y="1825625"/>
            <a:ext cx="4927600" cy="4351338"/>
          </a:xfrm>
        </p:spPr>
        <p:txBody>
          <a:bodyPr>
            <a:normAutofit/>
          </a:bodyPr>
          <a:lstStyle/>
          <a:p>
            <a:endParaRPr lang="en-US" dirty="0"/>
          </a:p>
          <a:p>
            <a:r>
              <a:rPr lang="en-US" dirty="0"/>
              <a:t>However, the time taken to generate the images </a:t>
            </a:r>
            <a:r>
              <a:rPr lang="en-US" dirty="0">
                <a:solidFill>
                  <a:srgbClr val="C00000"/>
                </a:solidFill>
              </a:rPr>
              <a:t>scales linearly </a:t>
            </a:r>
            <a:r>
              <a:rPr lang="en-US" dirty="0"/>
              <a:t>with the number of diffusion steps</a:t>
            </a:r>
          </a:p>
          <a:p>
            <a:endParaRPr lang="en-US" dirty="0"/>
          </a:p>
          <a:p>
            <a:pPr marL="457200" lvl="1" indent="0">
              <a:buNone/>
            </a:pPr>
            <a:r>
              <a:rPr lang="en-US" dirty="0"/>
              <a:t>There is minimal improvement between 20 and 100</a:t>
            </a:r>
          </a:p>
        </p:txBody>
      </p:sp>
      <p:pic>
        <p:nvPicPr>
          <p:cNvPr id="6" name="Picture 5">
            <a:extLst>
              <a:ext uri="{FF2B5EF4-FFF2-40B4-BE49-F238E27FC236}">
                <a16:creationId xmlns:a16="http://schemas.microsoft.com/office/drawing/2014/main" id="{DFAD7E24-8A56-5904-878C-66A896EBF785}"/>
              </a:ext>
            </a:extLst>
          </p:cNvPr>
          <p:cNvPicPr>
            <a:picLocks noChangeAspect="1"/>
          </p:cNvPicPr>
          <p:nvPr/>
        </p:nvPicPr>
        <p:blipFill>
          <a:blip r:embed="rId2"/>
          <a:stretch>
            <a:fillRect/>
          </a:stretch>
        </p:blipFill>
        <p:spPr>
          <a:xfrm>
            <a:off x="5156200" y="1690688"/>
            <a:ext cx="6883400" cy="4611749"/>
          </a:xfrm>
          <a:prstGeom prst="rect">
            <a:avLst/>
          </a:prstGeom>
          <a:ln>
            <a:solidFill>
              <a:schemeClr val="tx1"/>
            </a:solidFill>
          </a:ln>
        </p:spPr>
      </p:pic>
    </p:spTree>
    <p:extLst>
      <p:ext uri="{BB962C8B-B14F-4D97-AF65-F5344CB8AC3E}">
        <p14:creationId xmlns:p14="http://schemas.microsoft.com/office/powerpoint/2010/main" val="12137034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0954-CC1D-7633-921E-922CC4F8C2B8}"/>
              </a:ext>
            </a:extLst>
          </p:cNvPr>
          <p:cNvSpPr>
            <a:spLocks noGrp="1"/>
          </p:cNvSpPr>
          <p:nvPr>
            <p:ph type="title"/>
          </p:nvPr>
        </p:nvSpPr>
        <p:spPr/>
        <p:txBody>
          <a:bodyPr/>
          <a:lstStyle/>
          <a:p>
            <a:r>
              <a:rPr lang="en-US" dirty="0"/>
              <a:t>Analysis of the Diffusion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AC5F75-CFCF-4CB4-FA33-B10E19104320}"/>
                  </a:ext>
                </a:extLst>
              </p:cNvPr>
              <p:cNvSpPr>
                <a:spLocks noGrp="1"/>
              </p:cNvSpPr>
              <p:nvPr>
                <p:ph idx="1"/>
              </p:nvPr>
            </p:nvSpPr>
            <p:spPr/>
            <p:txBody>
              <a:bodyPr>
                <a:normAutofit/>
              </a:bodyPr>
              <a:lstStyle/>
              <a:p>
                <a:pPr marL="0" indent="0">
                  <a:buNone/>
                </a:pPr>
                <a:r>
                  <a:rPr lang="en-US" b="1" u="sng" dirty="0"/>
                  <a:t>Interpolating between images</a:t>
                </a:r>
              </a:p>
              <a:p>
                <a:r>
                  <a:rPr lang="en-US" dirty="0"/>
                  <a:t>We use a form of </a:t>
                </a:r>
                <a:r>
                  <a:rPr lang="en-US" b="1" dirty="0">
                    <a:solidFill>
                      <a:srgbClr val="0070C0"/>
                    </a:solidFill>
                  </a:rPr>
                  <a:t>spherical interpolation </a:t>
                </a:r>
                <a:r>
                  <a:rPr lang="en-US" dirty="0"/>
                  <a:t>that ensures that the </a:t>
                </a:r>
                <a:r>
                  <a:rPr lang="en-US" b="1" dirty="0">
                    <a:solidFill>
                      <a:srgbClr val="00B050"/>
                    </a:solidFill>
                  </a:rPr>
                  <a:t>variance remains constant</a:t>
                </a:r>
                <a:r>
                  <a:rPr lang="en-US" b="1" dirty="0"/>
                  <a:t> </a:t>
                </a:r>
                <a:r>
                  <a:rPr lang="en-US" dirty="0"/>
                  <a:t>while blending the two Gaussian noise maps together </a:t>
                </a:r>
              </a:p>
              <a:p>
                <a:pPr marL="457200" lvl="1" indent="0">
                  <a:buNone/>
                </a:pPr>
                <a:r>
                  <a:rPr lang="en-US" dirty="0"/>
                  <a:t>Specifically, the initial noise map at each step is given by:</a:t>
                </a:r>
              </a:p>
              <a:p>
                <a:pPr marL="457200" lvl="1" indent="0">
                  <a:buNone/>
                </a:pPr>
                <a:endParaRPr lang="en-US" dirty="0"/>
              </a:p>
              <a:p>
                <a:pPr marL="0" indent="0" algn="ctr">
                  <a:buNone/>
                </a:pPr>
                <a14:m>
                  <m:oMath xmlns:m="http://schemas.openxmlformats.org/officeDocument/2006/math">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2</m:t>
                                </m:r>
                              </m:den>
                            </m:f>
                            <m:r>
                              <a:rPr lang="en-US" b="0" i="1" smtClean="0">
                                <a:latin typeface="Cambria Math" panose="02040503050406030204" pitchFamily="18" charset="0"/>
                              </a:rPr>
                              <m:t>𝑡</m:t>
                            </m:r>
                          </m:e>
                        </m:d>
                      </m:e>
                    </m:fun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r>
                      <m:rPr>
                        <m:sty m:val="p"/>
                      </m:rPr>
                      <a:rPr lang="en-US" b="0" i="0" smtClean="0">
                        <a:latin typeface="Cambria Math" panose="02040503050406030204" pitchFamily="18" charset="0"/>
                      </a:rPr>
                      <m:t>cos</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2</m:t>
                        </m:r>
                      </m:den>
                    </m:f>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a:t>
                </a:r>
              </a:p>
              <a:p>
                <a:pPr marL="0" indent="0" algn="ctr">
                  <a:buNone/>
                </a:pPr>
                <a:endParaRPr lang="en-US" sz="600" dirty="0"/>
              </a:p>
              <a:p>
                <a:pPr marL="457200" lvl="1" indent="0">
                  <a:buNone/>
                </a:pPr>
                <a:r>
                  <a:rPr lang="en-US" dirty="0"/>
                  <a:t>where </a:t>
                </a:r>
                <a14:m>
                  <m:oMath xmlns:m="http://schemas.openxmlformats.org/officeDocument/2006/math">
                    <m:r>
                      <a:rPr lang="en-US" i="1" dirty="0" smtClean="0">
                        <a:latin typeface="Cambria Math" panose="02040503050406030204" pitchFamily="18" charset="0"/>
                      </a:rPr>
                      <m:t>𝑡</m:t>
                    </m:r>
                  </m:oMath>
                </a14:m>
                <a:r>
                  <a:rPr lang="en-US" dirty="0"/>
                  <a:t> ranges smoothly from 0 to 1 </a:t>
                </a:r>
              </a:p>
              <a:p>
                <a:pPr marL="457200" lvl="1" indent="0">
                  <a:buNone/>
                </a:pPr>
                <a:r>
                  <a:rPr lang="en-US" dirty="0"/>
                  <a:t>and </a:t>
                </a:r>
                <a14:m>
                  <m:oMath xmlns:m="http://schemas.openxmlformats.org/officeDocument/2006/math">
                    <m:r>
                      <a:rPr lang="en-US" i="1" dirty="0" smtClean="0">
                        <a:latin typeface="Cambria Math" panose="02040503050406030204" pitchFamily="18" charset="0"/>
                      </a:rPr>
                      <m:t>𝑎</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are the two randomly sampled noise tensors to interpolate</a:t>
                </a:r>
              </a:p>
            </p:txBody>
          </p:sp>
        </mc:Choice>
        <mc:Fallback>
          <p:sp>
            <p:nvSpPr>
              <p:cNvPr id="3" name="Content Placeholder 2">
                <a:extLst>
                  <a:ext uri="{FF2B5EF4-FFF2-40B4-BE49-F238E27FC236}">
                    <a16:creationId xmlns:a16="http://schemas.microsoft.com/office/drawing/2014/main" id="{9FAC5F75-CFCF-4CB4-FA33-B10E19104320}"/>
                  </a:ext>
                </a:extLst>
              </p:cNvPr>
              <p:cNvSpPr>
                <a:spLocks noGrp="1" noRot="1" noChangeAspect="1" noMove="1" noResize="1" noEditPoints="1" noAdjustHandles="1" noChangeArrowheads="1" noChangeShapeType="1" noTextEdit="1"/>
              </p:cNvSpPr>
              <p:nvPr>
                <p:ph idx="1"/>
              </p:nvPr>
            </p:nvSpPr>
            <p:spPr>
              <a:blipFill>
                <a:blip r:embed="rId2"/>
                <a:stretch>
                  <a:fillRect l="-1217" t="-2381" b="-560"/>
                </a:stretch>
              </a:blipFill>
            </p:spPr>
            <p:txBody>
              <a:bodyPr/>
              <a:lstStyle/>
              <a:p>
                <a:r>
                  <a:rPr lang="en-US">
                    <a:noFill/>
                  </a:rPr>
                  <a:t> </a:t>
                </a:r>
              </a:p>
            </p:txBody>
          </p:sp>
        </mc:Fallback>
      </mc:AlternateContent>
    </p:spTree>
    <p:extLst>
      <p:ext uri="{BB962C8B-B14F-4D97-AF65-F5344CB8AC3E}">
        <p14:creationId xmlns:p14="http://schemas.microsoft.com/office/powerpoint/2010/main" val="189596683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0954-CC1D-7633-921E-922CC4F8C2B8}"/>
              </a:ext>
            </a:extLst>
          </p:cNvPr>
          <p:cNvSpPr>
            <a:spLocks noGrp="1"/>
          </p:cNvSpPr>
          <p:nvPr>
            <p:ph type="title"/>
          </p:nvPr>
        </p:nvSpPr>
        <p:spPr/>
        <p:txBody>
          <a:bodyPr/>
          <a:lstStyle/>
          <a:p>
            <a:r>
              <a:rPr lang="en-US" dirty="0"/>
              <a:t>Analysis of the Diffusion Model</a:t>
            </a:r>
          </a:p>
        </p:txBody>
      </p:sp>
      <p:sp>
        <p:nvSpPr>
          <p:cNvPr id="3" name="Content Placeholder 2">
            <a:extLst>
              <a:ext uri="{FF2B5EF4-FFF2-40B4-BE49-F238E27FC236}">
                <a16:creationId xmlns:a16="http://schemas.microsoft.com/office/drawing/2014/main" id="{9FAC5F75-CFCF-4CB4-FA33-B10E19104320}"/>
              </a:ext>
            </a:extLst>
          </p:cNvPr>
          <p:cNvSpPr>
            <a:spLocks noGrp="1"/>
          </p:cNvSpPr>
          <p:nvPr>
            <p:ph idx="1"/>
          </p:nvPr>
        </p:nvSpPr>
        <p:spPr/>
        <p:txBody>
          <a:bodyPr>
            <a:normAutofit/>
          </a:bodyPr>
          <a:lstStyle/>
          <a:p>
            <a:pPr marL="0" indent="0">
              <a:buNone/>
            </a:pPr>
            <a:r>
              <a:rPr lang="en-US" b="1" u="sng" dirty="0"/>
              <a:t>Interpolating between images</a:t>
            </a:r>
          </a:p>
        </p:txBody>
      </p:sp>
      <p:pic>
        <p:nvPicPr>
          <p:cNvPr id="5" name="Picture 4">
            <a:extLst>
              <a:ext uri="{FF2B5EF4-FFF2-40B4-BE49-F238E27FC236}">
                <a16:creationId xmlns:a16="http://schemas.microsoft.com/office/drawing/2014/main" id="{7DC2FAA2-ED3C-7FFA-2BE7-1DD79CC02AB5}"/>
              </a:ext>
            </a:extLst>
          </p:cNvPr>
          <p:cNvPicPr>
            <a:picLocks noChangeAspect="1"/>
          </p:cNvPicPr>
          <p:nvPr/>
        </p:nvPicPr>
        <p:blipFill>
          <a:blip r:embed="rId2"/>
          <a:stretch>
            <a:fillRect/>
          </a:stretch>
        </p:blipFill>
        <p:spPr>
          <a:xfrm>
            <a:off x="2309412" y="2468931"/>
            <a:ext cx="7850588" cy="4238831"/>
          </a:xfrm>
          <a:prstGeom prst="rect">
            <a:avLst/>
          </a:prstGeom>
        </p:spPr>
      </p:pic>
    </p:spTree>
    <p:extLst>
      <p:ext uri="{BB962C8B-B14F-4D97-AF65-F5344CB8AC3E}">
        <p14:creationId xmlns:p14="http://schemas.microsoft.com/office/powerpoint/2010/main" val="3149033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156C1-9311-251B-2786-CF29CA84BFFE}"/>
              </a:ext>
            </a:extLst>
          </p:cNvPr>
          <p:cNvSpPr>
            <a:spLocks noGrp="1"/>
          </p:cNvSpPr>
          <p:nvPr>
            <p:ph type="title"/>
          </p:nvPr>
        </p:nvSpPr>
        <p:spPr>
          <a:xfrm>
            <a:off x="838200" y="-175895"/>
            <a:ext cx="10515600" cy="1325563"/>
          </a:xfrm>
        </p:spPr>
        <p:txBody>
          <a:bodyPr/>
          <a:lstStyle/>
          <a:p>
            <a:r>
              <a:rPr lang="en-US"/>
              <a:t>Choosing the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18D148-FFFE-F3A9-6553-B70612172D9E}"/>
                  </a:ext>
                </a:extLst>
              </p:cNvPr>
              <p:cNvSpPr>
                <a:spLocks noGrp="1"/>
              </p:cNvSpPr>
              <p:nvPr>
                <p:ph idx="1"/>
              </p:nvPr>
            </p:nvSpPr>
            <p:spPr>
              <a:xfrm>
                <a:off x="838200" y="1247785"/>
                <a:ext cx="10515600" cy="5434955"/>
              </a:xfrm>
            </p:spPr>
            <p:txBody>
              <a:bodyPr>
                <a:normAutofit fontScale="77500" lnSpcReduction="20000"/>
              </a:bodyPr>
              <a:lstStyle/>
              <a:p>
                <a:r>
                  <a:rPr lang="en-US" b="1"/>
                  <a:t>RMSE</a:t>
                </a:r>
                <a:r>
                  <a:rPr lang="en-US"/>
                  <a:t> optimizes </a:t>
                </a:r>
                <a:r>
                  <a:rPr lang="en-US">
                    <a:solidFill>
                      <a:srgbClr val="7030A0"/>
                    </a:solidFill>
                  </a:rPr>
                  <a:t>symmetrically around average </a:t>
                </a:r>
                <a:r>
                  <a:rPr lang="en-US"/>
                  <a:t>pixel values</a:t>
                </a:r>
              </a:p>
              <a:p>
                <a:pPr marL="457200" lvl="1" indent="0">
                  <a:buNone/>
                </a:pPr>
                <a:r>
                  <a:rPr lang="en-US"/>
                  <a:t>Because an </a:t>
                </a:r>
                <a:r>
                  <a:rPr lang="en-US">
                    <a:solidFill>
                      <a:srgbClr val="7030A0"/>
                    </a:solidFill>
                  </a:rPr>
                  <a:t>overestimation is penalized equivalently to an underestimation</a:t>
                </a:r>
              </a:p>
              <a:p>
                <a:pPr marL="457200" lvl="1" indent="0">
                  <a:buNone/>
                </a:pPr>
                <a:endParaRPr lang="en-US"/>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𝑅𝑀𝑆𝐸</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sub>
                                        <m:sup>
                                          <m:r>
                                            <a:rPr lang="en-US" b="0" i="1" smtClean="0">
                                              <a:latin typeface="Cambria Math" panose="02040503050406030204" pitchFamily="18" charset="0"/>
                                            </a:rPr>
                                            <m:t>𝑁</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nary>
                                    </m:e>
                                  </m:d>
                                </m:e>
                                <m:sup>
                                  <m:r>
                                    <a:rPr lang="en-US" b="0" i="1" smtClean="0">
                                      <a:latin typeface="Cambria Math" panose="02040503050406030204" pitchFamily="18" charset="0"/>
                                    </a:rPr>
                                    <m:t>2</m:t>
                                  </m:r>
                                </m:sup>
                              </m:sSup>
                            </m:num>
                            <m:den>
                              <m:r>
                                <a:rPr lang="en-US" b="0" i="1" smtClean="0">
                                  <a:latin typeface="Cambria Math" panose="02040503050406030204" pitchFamily="18" charset="0"/>
                                </a:rPr>
                                <m:t>𝑁</m:t>
                              </m:r>
                            </m:den>
                          </m:f>
                        </m:e>
                      </m:rad>
                    </m:oMath>
                  </m:oMathPara>
                </a14:m>
                <a:endParaRPr lang="en-US"/>
              </a:p>
              <a:p>
                <a:pPr marL="457200" lvl="1" indent="0">
                  <a:buNone/>
                </a:pPr>
                <a:endParaRPr lang="en-US"/>
              </a:p>
              <a:p>
                <a:r>
                  <a:rPr lang="en-US" b="1"/>
                  <a:t>Binary cross-entropy </a:t>
                </a:r>
                <a:r>
                  <a:rPr lang="en-US">
                    <a:solidFill>
                      <a:srgbClr val="0070C0"/>
                    </a:solidFill>
                  </a:rPr>
                  <a:t>penalizes extremes more </a:t>
                </a:r>
                <a:r>
                  <a:rPr lang="en-US"/>
                  <a:t>(it is asymmetrical)</a:t>
                </a:r>
              </a:p>
              <a:p>
                <a:pPr marL="457200" lvl="1" indent="0">
                  <a:buNone/>
                </a:pPr>
                <a:r>
                  <a:rPr lang="en-US"/>
                  <a:t>For example, if the true value is high (say 0.7), then generating 0.8 is penalized more than generating 0.6</a:t>
                </a:r>
              </a:p>
              <a:p>
                <a:pPr lvl="1">
                  <a:buFont typeface="Wingdings" panose="05000000000000000000" pitchFamily="2" charset="2"/>
                  <a:buChar char="§"/>
                </a:pPr>
                <a:r>
                  <a:rPr lang="en-US"/>
                  <a:t>If the true value is low (say 0.3), then generating 0.2 is penalized more than generating 0.4</a:t>
                </a:r>
              </a:p>
              <a:p>
                <a:pPr lvl="1">
                  <a:buFont typeface="Wingdings" panose="05000000000000000000" pitchFamily="2" charset="2"/>
                  <a:buChar char="§"/>
                </a:pPr>
                <a:endParaRPr lang="en-US"/>
              </a:p>
              <a:p>
                <a:pPr lvl="1">
                  <a:buFont typeface="Wingdings" panose="05000000000000000000" pitchFamily="2" charset="2"/>
                  <a:buChar char="§"/>
                </a:pPr>
                <a:endParaRPr lang="en-US"/>
              </a:p>
              <a:p>
                <a:pPr lvl="1">
                  <a:buFont typeface="Wingdings" panose="05000000000000000000" pitchFamily="2" charset="2"/>
                  <a:buChar char="§"/>
                </a:pPr>
                <a:endParaRPr lang="en-US"/>
              </a:p>
              <a:p>
                <a:pPr lvl="1">
                  <a:buFont typeface="Wingdings" panose="05000000000000000000" pitchFamily="2" charset="2"/>
                  <a:buChar char="§"/>
                </a:pPr>
                <a:endParaRPr lang="en-US"/>
              </a:p>
              <a:p>
                <a:r>
                  <a:rPr lang="en-US"/>
                  <a:t>This has the effect of producing </a:t>
                </a:r>
                <a:r>
                  <a:rPr lang="en-US">
                    <a:solidFill>
                      <a:srgbClr val="0070C0"/>
                    </a:solidFill>
                  </a:rPr>
                  <a:t>slightly blurrier images </a:t>
                </a:r>
                <a:r>
                  <a:rPr lang="en-US"/>
                  <a:t>than RMSE loss </a:t>
                </a:r>
              </a:p>
              <a:p>
                <a:pPr marL="457200" lvl="1" indent="0">
                  <a:buNone/>
                </a:pPr>
                <a:r>
                  <a:rPr lang="en-US"/>
                  <a:t>It tends to </a:t>
                </a:r>
                <a:r>
                  <a:rPr lang="en-US">
                    <a:solidFill>
                      <a:srgbClr val="0070C0"/>
                    </a:solidFill>
                  </a:rPr>
                  <a:t>push predictions toward 0.5</a:t>
                </a:r>
              </a:p>
              <a:p>
                <a:pPr lvl="1">
                  <a:buFont typeface="Wingdings" panose="05000000000000000000" pitchFamily="2" charset="2"/>
                  <a:buChar char="§"/>
                </a:pPr>
                <a:r>
                  <a:rPr lang="en-US"/>
                  <a:t>Sometimes this is desirable as </a:t>
                </a:r>
                <a:r>
                  <a:rPr lang="en-US">
                    <a:solidFill>
                      <a:srgbClr val="7030A0"/>
                    </a:solidFill>
                  </a:rPr>
                  <a:t>RMSE</a:t>
                </a:r>
                <a:r>
                  <a:rPr lang="en-US"/>
                  <a:t> can lead to </a:t>
                </a:r>
                <a:r>
                  <a:rPr lang="en-US">
                    <a:solidFill>
                      <a:srgbClr val="7030A0"/>
                    </a:solidFill>
                  </a:rPr>
                  <a:t>pixelized edges</a:t>
                </a:r>
              </a:p>
              <a:p>
                <a:pPr lvl="1">
                  <a:buFont typeface="Wingdings" panose="05000000000000000000" pitchFamily="2" charset="2"/>
                  <a:buChar char="Ø"/>
                </a:pPr>
                <a:r>
                  <a:rPr lang="en-US"/>
                  <a:t>Choose based on use case after experimentation</a:t>
                </a:r>
              </a:p>
              <a:p>
                <a:endParaRPr lang="en-US"/>
              </a:p>
            </p:txBody>
          </p:sp>
        </mc:Choice>
        <mc:Fallback xmlns="">
          <p:sp>
            <p:nvSpPr>
              <p:cNvPr id="3" name="Content Placeholder 2">
                <a:extLst>
                  <a:ext uri="{FF2B5EF4-FFF2-40B4-BE49-F238E27FC236}">
                    <a16:creationId xmlns:a16="http://schemas.microsoft.com/office/drawing/2014/main" id="{3118D148-FFFE-F3A9-6553-B70612172D9E}"/>
                  </a:ext>
                </a:extLst>
              </p:cNvPr>
              <p:cNvSpPr>
                <a:spLocks noGrp="1" noRot="1" noChangeAspect="1" noMove="1" noResize="1" noEditPoints="1" noAdjustHandles="1" noChangeArrowheads="1" noChangeShapeType="1" noTextEdit="1"/>
              </p:cNvSpPr>
              <p:nvPr>
                <p:ph idx="1"/>
              </p:nvPr>
            </p:nvSpPr>
            <p:spPr>
              <a:xfrm>
                <a:off x="838200" y="1247785"/>
                <a:ext cx="10515600" cy="5434955"/>
              </a:xfrm>
              <a:blipFill>
                <a:blip r:embed="rId3"/>
                <a:stretch>
                  <a:fillRect l="-696" t="-2245"/>
                </a:stretch>
              </a:blipFill>
            </p:spPr>
            <p:txBody>
              <a:bodyPr/>
              <a:lstStyle/>
              <a:p>
                <a:r>
                  <a:rPr lang="en-US">
                    <a:noFill/>
                  </a:rPr>
                  <a:t> </a:t>
                </a:r>
              </a:p>
            </p:txBody>
          </p:sp>
        </mc:Fallback>
      </mc:AlternateContent>
      <p:pic>
        <p:nvPicPr>
          <p:cNvPr id="2050" name="Picture 2" descr="Understanding binary cross-entropy / log loss: a visual explanation | by Daniel Godoy | Towards ...">
            <a:extLst>
              <a:ext uri="{FF2B5EF4-FFF2-40B4-BE49-F238E27FC236}">
                <a16:creationId xmlns:a16="http://schemas.microsoft.com/office/drawing/2014/main" id="{C842E4FC-88A7-5091-38A4-38879164A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6150" y="4343400"/>
            <a:ext cx="5219700" cy="74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8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animEffect transition="in" filter="fade">
                                      <p:cBhvr>
                                        <p:cTn id="21" dur="500"/>
                                        <p:tgtEl>
                                          <p:spTgt spid="3">
                                            <p:txEl>
                                              <p:pRg st="12" end="1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3" end="13"/>
                                            </p:txEl>
                                          </p:spTgt>
                                        </p:tgtEl>
                                        <p:attrNameLst>
                                          <p:attrName>style.visibility</p:attrName>
                                        </p:attrNameLst>
                                      </p:cBhvr>
                                      <p:to>
                                        <p:strVal val="visible"/>
                                      </p:to>
                                    </p:set>
                                    <p:animEffect transition="in" filter="fade">
                                      <p:cBhvr>
                                        <p:cTn id="24" dur="500"/>
                                        <p:tgtEl>
                                          <p:spTgt spid="3">
                                            <p:txEl>
                                              <p:pRg st="13" end="1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animEffect transition="in" filter="fade">
                                      <p:cBhvr>
                                        <p:cTn id="27" dur="500"/>
                                        <p:tgtEl>
                                          <p:spTgt spid="3">
                                            <p:txEl>
                                              <p:pRg st="14" end="1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5" end="15"/>
                                            </p:txEl>
                                          </p:spTgt>
                                        </p:tgtEl>
                                        <p:attrNameLst>
                                          <p:attrName>style.visibility</p:attrName>
                                        </p:attrNameLst>
                                      </p:cBhvr>
                                      <p:to>
                                        <p:strVal val="visible"/>
                                      </p:to>
                                    </p:set>
                                    <p:animEffect transition="in" filter="fade">
                                      <p:cBhvr>
                                        <p:cTn id="30"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DCDB8B-8F80-5F5D-8E7A-D39A8E45F0D0}"/>
              </a:ext>
            </a:extLst>
          </p:cNvPr>
          <p:cNvPicPr>
            <a:picLocks noChangeAspect="1"/>
          </p:cNvPicPr>
          <p:nvPr/>
        </p:nvPicPr>
        <p:blipFill>
          <a:blip r:embed="rId3"/>
          <a:stretch>
            <a:fillRect/>
          </a:stretch>
        </p:blipFill>
        <p:spPr>
          <a:xfrm>
            <a:off x="838200" y="1538288"/>
            <a:ext cx="10402752" cy="4277322"/>
          </a:xfrm>
          <a:prstGeom prst="rect">
            <a:avLst/>
          </a:prstGeom>
        </p:spPr>
      </p:pic>
      <p:sp>
        <p:nvSpPr>
          <p:cNvPr id="6" name="Title 1">
            <a:extLst>
              <a:ext uri="{FF2B5EF4-FFF2-40B4-BE49-F238E27FC236}">
                <a16:creationId xmlns:a16="http://schemas.microsoft.com/office/drawing/2014/main" id="{9FE882BA-9862-6ABB-766F-B95992B7A29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Training the Autoencoder</a:t>
            </a:r>
          </a:p>
        </p:txBody>
      </p:sp>
    </p:spTree>
    <p:extLst>
      <p:ext uri="{BB962C8B-B14F-4D97-AF65-F5344CB8AC3E}">
        <p14:creationId xmlns:p14="http://schemas.microsoft.com/office/powerpoint/2010/main" val="2544180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156C1-9311-251B-2786-CF29CA84BFFE}"/>
              </a:ext>
            </a:extLst>
          </p:cNvPr>
          <p:cNvSpPr>
            <a:spLocks noGrp="1"/>
          </p:cNvSpPr>
          <p:nvPr>
            <p:ph type="title"/>
          </p:nvPr>
        </p:nvSpPr>
        <p:spPr/>
        <p:txBody>
          <a:bodyPr/>
          <a:lstStyle/>
          <a:p>
            <a:r>
              <a:rPr lang="en-US"/>
              <a:t>Reconstructing Images</a:t>
            </a:r>
          </a:p>
        </p:txBody>
      </p:sp>
      <p:sp>
        <p:nvSpPr>
          <p:cNvPr id="3" name="Content Placeholder 2">
            <a:extLst>
              <a:ext uri="{FF2B5EF4-FFF2-40B4-BE49-F238E27FC236}">
                <a16:creationId xmlns:a16="http://schemas.microsoft.com/office/drawing/2014/main" id="{3118D148-FFFE-F3A9-6553-B70612172D9E}"/>
              </a:ext>
            </a:extLst>
          </p:cNvPr>
          <p:cNvSpPr>
            <a:spLocks noGrp="1"/>
          </p:cNvSpPr>
          <p:nvPr>
            <p:ph idx="1"/>
          </p:nvPr>
        </p:nvSpPr>
        <p:spPr/>
        <p:txBody>
          <a:bodyPr>
            <a:normAutofit/>
          </a:bodyPr>
          <a:lstStyle/>
          <a:p>
            <a:r>
              <a:rPr lang="en-US"/>
              <a:t>We can test the ability to reconstruct images by passing images from the test set through the autoencoder and comparing the output to the original images</a:t>
            </a:r>
          </a:p>
        </p:txBody>
      </p:sp>
      <p:pic>
        <p:nvPicPr>
          <p:cNvPr id="5" name="Picture 4">
            <a:extLst>
              <a:ext uri="{FF2B5EF4-FFF2-40B4-BE49-F238E27FC236}">
                <a16:creationId xmlns:a16="http://schemas.microsoft.com/office/drawing/2014/main" id="{C5E29098-E906-CE17-7DF4-E2B82A5079E4}"/>
              </a:ext>
            </a:extLst>
          </p:cNvPr>
          <p:cNvPicPr>
            <a:picLocks noChangeAspect="1"/>
          </p:cNvPicPr>
          <p:nvPr/>
        </p:nvPicPr>
        <p:blipFill>
          <a:blip r:embed="rId2"/>
          <a:stretch>
            <a:fillRect/>
          </a:stretch>
        </p:blipFill>
        <p:spPr>
          <a:xfrm>
            <a:off x="1346638" y="3662012"/>
            <a:ext cx="9240540" cy="2514951"/>
          </a:xfrm>
          <a:prstGeom prst="rect">
            <a:avLst/>
          </a:prstGeom>
        </p:spPr>
      </p:pic>
    </p:spTree>
    <p:extLst>
      <p:ext uri="{BB962C8B-B14F-4D97-AF65-F5344CB8AC3E}">
        <p14:creationId xmlns:p14="http://schemas.microsoft.com/office/powerpoint/2010/main" val="1811396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D85CE-263D-DA40-D734-3A6C65EA68B1}"/>
              </a:ext>
            </a:extLst>
          </p:cNvPr>
          <p:cNvSpPr>
            <a:spLocks noGrp="1"/>
          </p:cNvSpPr>
          <p:nvPr>
            <p:ph type="title"/>
          </p:nvPr>
        </p:nvSpPr>
        <p:spPr/>
        <p:txBody>
          <a:bodyPr/>
          <a:lstStyle/>
          <a:p>
            <a:r>
              <a:rPr lang="en-US"/>
              <a:t>Visualizing the Latent Space</a:t>
            </a:r>
          </a:p>
        </p:txBody>
      </p:sp>
      <p:sp>
        <p:nvSpPr>
          <p:cNvPr id="3" name="Content Placeholder 2">
            <a:extLst>
              <a:ext uri="{FF2B5EF4-FFF2-40B4-BE49-F238E27FC236}">
                <a16:creationId xmlns:a16="http://schemas.microsoft.com/office/drawing/2014/main" id="{0B74A380-7E6D-F9FE-E4EF-07E93DB45B03}"/>
              </a:ext>
            </a:extLst>
          </p:cNvPr>
          <p:cNvSpPr>
            <a:spLocks noGrp="1"/>
          </p:cNvSpPr>
          <p:nvPr>
            <p:ph idx="1"/>
          </p:nvPr>
        </p:nvSpPr>
        <p:spPr>
          <a:xfrm>
            <a:off x="838200" y="1578198"/>
            <a:ext cx="10515600" cy="4667250"/>
          </a:xfrm>
        </p:spPr>
        <p:txBody>
          <a:bodyPr>
            <a:normAutofit/>
          </a:bodyPr>
          <a:lstStyle/>
          <a:p>
            <a:r>
              <a:rPr lang="en-US"/>
              <a:t>We can visualize </a:t>
            </a:r>
            <a:r>
              <a:rPr lang="en-US">
                <a:solidFill>
                  <a:srgbClr val="7030A0"/>
                </a:solidFill>
              </a:rPr>
              <a:t>how images are embedded into the latent space </a:t>
            </a:r>
            <a:r>
              <a:rPr lang="en-US"/>
              <a:t>by passing the test set through the encoder and plotting the resulting embeddings</a:t>
            </a:r>
          </a:p>
          <a:p>
            <a:endParaRPr lang="en-US"/>
          </a:p>
          <a:p>
            <a:endParaRPr lang="en-US"/>
          </a:p>
          <a:p>
            <a:endParaRPr lang="en-US"/>
          </a:p>
          <a:p>
            <a:endParaRPr lang="en-US"/>
          </a:p>
        </p:txBody>
      </p:sp>
      <p:pic>
        <p:nvPicPr>
          <p:cNvPr id="10" name="Picture 9">
            <a:extLst>
              <a:ext uri="{FF2B5EF4-FFF2-40B4-BE49-F238E27FC236}">
                <a16:creationId xmlns:a16="http://schemas.microsoft.com/office/drawing/2014/main" id="{4D2EF475-1368-6C30-0E98-D8DBB79BAB36}"/>
              </a:ext>
            </a:extLst>
          </p:cNvPr>
          <p:cNvPicPr>
            <a:picLocks noChangeAspect="1"/>
          </p:cNvPicPr>
          <p:nvPr/>
        </p:nvPicPr>
        <p:blipFill>
          <a:blip r:embed="rId2"/>
          <a:stretch>
            <a:fillRect/>
          </a:stretch>
        </p:blipFill>
        <p:spPr>
          <a:xfrm>
            <a:off x="1725175" y="4686108"/>
            <a:ext cx="8411749" cy="1762371"/>
          </a:xfrm>
          <a:prstGeom prst="rect">
            <a:avLst/>
          </a:prstGeom>
        </p:spPr>
      </p:pic>
      <p:pic>
        <p:nvPicPr>
          <p:cNvPr id="11" name="Picture 10">
            <a:extLst>
              <a:ext uri="{FF2B5EF4-FFF2-40B4-BE49-F238E27FC236}">
                <a16:creationId xmlns:a16="http://schemas.microsoft.com/office/drawing/2014/main" id="{7C501A46-7B7A-AB1B-8E25-D360D57B03A9}"/>
              </a:ext>
            </a:extLst>
          </p:cNvPr>
          <p:cNvPicPr>
            <a:picLocks noChangeAspect="1"/>
          </p:cNvPicPr>
          <p:nvPr/>
        </p:nvPicPr>
        <p:blipFill>
          <a:blip r:embed="rId3"/>
          <a:stretch>
            <a:fillRect/>
          </a:stretch>
        </p:blipFill>
        <p:spPr>
          <a:xfrm>
            <a:off x="3287522" y="3137623"/>
            <a:ext cx="4906060" cy="905001"/>
          </a:xfrm>
          <a:prstGeom prst="rect">
            <a:avLst/>
          </a:prstGeom>
        </p:spPr>
      </p:pic>
      <p:pic>
        <p:nvPicPr>
          <p:cNvPr id="14" name="Picture 13">
            <a:extLst>
              <a:ext uri="{FF2B5EF4-FFF2-40B4-BE49-F238E27FC236}">
                <a16:creationId xmlns:a16="http://schemas.microsoft.com/office/drawing/2014/main" id="{EC9A1F75-3B52-3761-7E91-B9363E962681}"/>
              </a:ext>
            </a:extLst>
          </p:cNvPr>
          <p:cNvPicPr>
            <a:picLocks noChangeAspect="1"/>
          </p:cNvPicPr>
          <p:nvPr/>
        </p:nvPicPr>
        <p:blipFill>
          <a:blip r:embed="rId4"/>
          <a:stretch>
            <a:fillRect/>
          </a:stretch>
        </p:blipFill>
        <p:spPr>
          <a:xfrm>
            <a:off x="2982679" y="4189170"/>
            <a:ext cx="5515745" cy="362001"/>
          </a:xfrm>
          <a:prstGeom prst="rect">
            <a:avLst/>
          </a:prstGeom>
        </p:spPr>
      </p:pic>
    </p:spTree>
    <p:extLst>
      <p:ext uri="{BB962C8B-B14F-4D97-AF65-F5344CB8AC3E}">
        <p14:creationId xmlns:p14="http://schemas.microsoft.com/office/powerpoint/2010/main" val="3977975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1E2B414-ACB4-458E-1CD7-925F00213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5216" y="290512"/>
            <a:ext cx="6381750" cy="6276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8824AA-9F8B-12B5-D2B5-E1C569F5DF99}"/>
              </a:ext>
            </a:extLst>
          </p:cNvPr>
          <p:cNvSpPr txBox="1"/>
          <p:nvPr/>
        </p:nvSpPr>
        <p:spPr>
          <a:xfrm>
            <a:off x="164950" y="3236276"/>
            <a:ext cx="4944931" cy="769441"/>
          </a:xfrm>
          <a:prstGeom prst="rect">
            <a:avLst/>
          </a:prstGeom>
          <a:noFill/>
        </p:spPr>
        <p:txBody>
          <a:bodyPr wrap="square">
            <a:spAutoFit/>
          </a:bodyPr>
          <a:lstStyle/>
          <a:p>
            <a:r>
              <a:rPr lang="en-US" sz="2200"/>
              <a:t>Each </a:t>
            </a:r>
            <a:r>
              <a:rPr lang="en-US" sz="2200">
                <a:solidFill>
                  <a:srgbClr val="7030A0"/>
                </a:solidFill>
              </a:rPr>
              <a:t>black point represents an image </a:t>
            </a:r>
            <a:r>
              <a:rPr lang="en-US" sz="2200"/>
              <a:t>embedded into the latent space</a:t>
            </a:r>
          </a:p>
        </p:txBody>
      </p:sp>
    </p:spTree>
    <p:extLst>
      <p:ext uri="{BB962C8B-B14F-4D97-AF65-F5344CB8AC3E}">
        <p14:creationId xmlns:p14="http://schemas.microsoft.com/office/powerpoint/2010/main" val="4127761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D85CE-263D-DA40-D734-3A6C65EA68B1}"/>
              </a:ext>
            </a:extLst>
          </p:cNvPr>
          <p:cNvSpPr>
            <a:spLocks noGrp="1"/>
          </p:cNvSpPr>
          <p:nvPr>
            <p:ph type="title"/>
          </p:nvPr>
        </p:nvSpPr>
        <p:spPr/>
        <p:txBody>
          <a:bodyPr/>
          <a:lstStyle/>
          <a:p>
            <a:r>
              <a:rPr lang="en-US"/>
              <a:t>Visualizing the Latent Space</a:t>
            </a:r>
          </a:p>
        </p:txBody>
      </p:sp>
      <p:sp>
        <p:nvSpPr>
          <p:cNvPr id="3" name="Content Placeholder 2">
            <a:extLst>
              <a:ext uri="{FF2B5EF4-FFF2-40B4-BE49-F238E27FC236}">
                <a16:creationId xmlns:a16="http://schemas.microsoft.com/office/drawing/2014/main" id="{0B74A380-7E6D-F9FE-E4EF-07E93DB45B03}"/>
              </a:ext>
            </a:extLst>
          </p:cNvPr>
          <p:cNvSpPr>
            <a:spLocks noGrp="1"/>
          </p:cNvSpPr>
          <p:nvPr>
            <p:ph idx="1"/>
          </p:nvPr>
        </p:nvSpPr>
        <p:spPr>
          <a:xfrm>
            <a:off x="737194" y="5960424"/>
            <a:ext cx="10515600" cy="897576"/>
          </a:xfrm>
        </p:spPr>
        <p:txBody>
          <a:bodyPr>
            <a:normAutofit fontScale="92500" lnSpcReduction="10000"/>
          </a:bodyPr>
          <a:lstStyle/>
          <a:p>
            <a:pPr marL="0" indent="0">
              <a:buNone/>
            </a:pPr>
            <a:r>
              <a:rPr lang="en-US"/>
              <a:t>Let’s use the labels to understand this latent space better</a:t>
            </a:r>
          </a:p>
          <a:p>
            <a:r>
              <a:rPr lang="en-US"/>
              <a:t>We can </a:t>
            </a:r>
            <a:r>
              <a:rPr lang="en-US">
                <a:solidFill>
                  <a:srgbClr val="7030A0"/>
                </a:solidFill>
              </a:rPr>
              <a:t>color each point based on the label </a:t>
            </a:r>
            <a:r>
              <a:rPr lang="en-US"/>
              <a:t>of the corresponding image</a:t>
            </a:r>
          </a:p>
        </p:txBody>
      </p:sp>
      <p:pic>
        <p:nvPicPr>
          <p:cNvPr id="4" name="Picture 3">
            <a:extLst>
              <a:ext uri="{FF2B5EF4-FFF2-40B4-BE49-F238E27FC236}">
                <a16:creationId xmlns:a16="http://schemas.microsoft.com/office/drawing/2014/main" id="{5DB63181-5F65-8CC5-B9C4-9715BAD38C2B}"/>
              </a:ext>
            </a:extLst>
          </p:cNvPr>
          <p:cNvPicPr>
            <a:picLocks noChangeAspect="1"/>
          </p:cNvPicPr>
          <p:nvPr/>
        </p:nvPicPr>
        <p:blipFill>
          <a:blip r:embed="rId2"/>
          <a:stretch>
            <a:fillRect/>
          </a:stretch>
        </p:blipFill>
        <p:spPr>
          <a:xfrm>
            <a:off x="939206" y="1614753"/>
            <a:ext cx="7430537" cy="4220164"/>
          </a:xfrm>
          <a:prstGeom prst="rect">
            <a:avLst/>
          </a:prstGeom>
        </p:spPr>
      </p:pic>
      <p:pic>
        <p:nvPicPr>
          <p:cNvPr id="5" name="Picture 4">
            <a:extLst>
              <a:ext uri="{FF2B5EF4-FFF2-40B4-BE49-F238E27FC236}">
                <a16:creationId xmlns:a16="http://schemas.microsoft.com/office/drawing/2014/main" id="{89464F82-49D8-7F1D-67D0-8DC0D98B675C}"/>
              </a:ext>
            </a:extLst>
          </p:cNvPr>
          <p:cNvPicPr>
            <a:picLocks noChangeAspect="1"/>
          </p:cNvPicPr>
          <p:nvPr/>
        </p:nvPicPr>
        <p:blipFill>
          <a:blip r:embed="rId3"/>
          <a:stretch>
            <a:fillRect/>
          </a:stretch>
        </p:blipFill>
        <p:spPr>
          <a:xfrm>
            <a:off x="9678385" y="1414700"/>
            <a:ext cx="1943371" cy="4620270"/>
          </a:xfrm>
          <a:prstGeom prst="rect">
            <a:avLst/>
          </a:prstGeom>
        </p:spPr>
      </p:pic>
    </p:spTree>
    <p:extLst>
      <p:ext uri="{BB962C8B-B14F-4D97-AF65-F5344CB8AC3E}">
        <p14:creationId xmlns:p14="http://schemas.microsoft.com/office/powerpoint/2010/main" val="2166654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4E0EDB-A74F-1083-5C97-A7AD8C568ABD}"/>
              </a:ext>
            </a:extLst>
          </p:cNvPr>
          <p:cNvPicPr>
            <a:picLocks noChangeAspect="1"/>
          </p:cNvPicPr>
          <p:nvPr/>
        </p:nvPicPr>
        <p:blipFill>
          <a:blip r:embed="rId2"/>
          <a:stretch>
            <a:fillRect/>
          </a:stretch>
        </p:blipFill>
        <p:spPr>
          <a:xfrm>
            <a:off x="9678385" y="1414700"/>
            <a:ext cx="1943371" cy="4620270"/>
          </a:xfrm>
          <a:prstGeom prst="rect">
            <a:avLst/>
          </a:prstGeom>
        </p:spPr>
      </p:pic>
      <p:pic>
        <p:nvPicPr>
          <p:cNvPr id="5" name="Picture 4">
            <a:extLst>
              <a:ext uri="{FF2B5EF4-FFF2-40B4-BE49-F238E27FC236}">
                <a16:creationId xmlns:a16="http://schemas.microsoft.com/office/drawing/2014/main" id="{29D2E0E9-DED7-B6F8-2D75-DC3BE07491F3}"/>
              </a:ext>
            </a:extLst>
          </p:cNvPr>
          <p:cNvPicPr>
            <a:picLocks noChangeAspect="1"/>
          </p:cNvPicPr>
          <p:nvPr/>
        </p:nvPicPr>
        <p:blipFill>
          <a:blip r:embed="rId3"/>
          <a:stretch>
            <a:fillRect/>
          </a:stretch>
        </p:blipFill>
        <p:spPr>
          <a:xfrm>
            <a:off x="1753282" y="0"/>
            <a:ext cx="6426329" cy="6858000"/>
          </a:xfrm>
          <a:prstGeom prst="rect">
            <a:avLst/>
          </a:prstGeom>
        </p:spPr>
      </p:pic>
      <p:sp>
        <p:nvSpPr>
          <p:cNvPr id="7" name="TextBox 6">
            <a:extLst>
              <a:ext uri="{FF2B5EF4-FFF2-40B4-BE49-F238E27FC236}">
                <a16:creationId xmlns:a16="http://schemas.microsoft.com/office/drawing/2014/main" id="{48C31F6E-0E34-CAC8-A3CF-2000DB033309}"/>
              </a:ext>
            </a:extLst>
          </p:cNvPr>
          <p:cNvSpPr txBox="1"/>
          <p:nvPr/>
        </p:nvSpPr>
        <p:spPr>
          <a:xfrm>
            <a:off x="254508" y="335741"/>
            <a:ext cx="3693459"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The </a:t>
            </a:r>
            <a:r>
              <a:rPr lang="en-US" b="1"/>
              <a:t>autoencoder</a:t>
            </a:r>
            <a:r>
              <a:rPr lang="en-US"/>
              <a:t> has </a:t>
            </a:r>
            <a:r>
              <a:rPr lang="en-US">
                <a:solidFill>
                  <a:srgbClr val="0070C0"/>
                </a:solidFill>
              </a:rPr>
              <a:t>grouped items that look alike</a:t>
            </a:r>
            <a:r>
              <a:rPr lang="en-US"/>
              <a:t> into the same parts of the latent space</a:t>
            </a:r>
          </a:p>
        </p:txBody>
      </p:sp>
    </p:spTree>
    <p:extLst>
      <p:ext uri="{BB962C8B-B14F-4D97-AF65-F5344CB8AC3E}">
        <p14:creationId xmlns:p14="http://schemas.microsoft.com/office/powerpoint/2010/main" val="1526628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EFDC-5ABA-DBE7-5C12-BEC5C9193C2E}"/>
              </a:ext>
            </a:extLst>
          </p:cNvPr>
          <p:cNvSpPr>
            <a:spLocks noGrp="1"/>
          </p:cNvSpPr>
          <p:nvPr>
            <p:ph type="title"/>
          </p:nvPr>
        </p:nvSpPr>
        <p:spPr/>
        <p:txBody>
          <a:bodyPr/>
          <a:lstStyle/>
          <a:p>
            <a:r>
              <a:rPr lang="en-US"/>
              <a:t>Generating New Images</a:t>
            </a:r>
          </a:p>
        </p:txBody>
      </p:sp>
      <p:sp>
        <p:nvSpPr>
          <p:cNvPr id="3" name="Content Placeholder 2">
            <a:extLst>
              <a:ext uri="{FF2B5EF4-FFF2-40B4-BE49-F238E27FC236}">
                <a16:creationId xmlns:a16="http://schemas.microsoft.com/office/drawing/2014/main" id="{6253CB8B-04E8-CC83-AC9D-CEDA68D0686A}"/>
              </a:ext>
            </a:extLst>
          </p:cNvPr>
          <p:cNvSpPr>
            <a:spLocks noGrp="1"/>
          </p:cNvSpPr>
          <p:nvPr>
            <p:ph idx="1"/>
          </p:nvPr>
        </p:nvSpPr>
        <p:spPr/>
        <p:txBody>
          <a:bodyPr/>
          <a:lstStyle/>
          <a:p>
            <a:pPr marL="514350" indent="-514350">
              <a:buFont typeface="+mj-lt"/>
              <a:buAutoNum type="arabicPeriod"/>
            </a:pPr>
            <a:r>
              <a:rPr lang="en-US"/>
              <a:t>We can generate images by sampling points in the latent space</a:t>
            </a:r>
          </a:p>
          <a:p>
            <a:pPr marL="514350" indent="-514350">
              <a:buFont typeface="+mj-lt"/>
              <a:buAutoNum type="arabicPeriod"/>
            </a:pPr>
            <a:r>
              <a:rPr lang="en-US"/>
              <a:t>We then use the decoder to convert these back into pixel space</a:t>
            </a:r>
          </a:p>
        </p:txBody>
      </p:sp>
      <p:pic>
        <p:nvPicPr>
          <p:cNvPr id="5" name="Picture 4">
            <a:extLst>
              <a:ext uri="{FF2B5EF4-FFF2-40B4-BE49-F238E27FC236}">
                <a16:creationId xmlns:a16="http://schemas.microsoft.com/office/drawing/2014/main" id="{029B80C7-028C-183C-B71F-27788AE8EA3B}"/>
              </a:ext>
            </a:extLst>
          </p:cNvPr>
          <p:cNvPicPr>
            <a:picLocks noChangeAspect="1"/>
          </p:cNvPicPr>
          <p:nvPr/>
        </p:nvPicPr>
        <p:blipFill>
          <a:blip r:embed="rId3"/>
          <a:stretch>
            <a:fillRect/>
          </a:stretch>
        </p:blipFill>
        <p:spPr>
          <a:xfrm>
            <a:off x="2131383" y="3044184"/>
            <a:ext cx="7678222" cy="2248214"/>
          </a:xfrm>
          <a:prstGeom prst="rect">
            <a:avLst/>
          </a:prstGeom>
        </p:spPr>
      </p:pic>
      <p:pic>
        <p:nvPicPr>
          <p:cNvPr id="7" name="Picture 6">
            <a:extLst>
              <a:ext uri="{FF2B5EF4-FFF2-40B4-BE49-F238E27FC236}">
                <a16:creationId xmlns:a16="http://schemas.microsoft.com/office/drawing/2014/main" id="{9760CC73-BDF2-43AD-3674-93E6413CA3C1}"/>
              </a:ext>
            </a:extLst>
          </p:cNvPr>
          <p:cNvPicPr>
            <a:picLocks noChangeAspect="1"/>
          </p:cNvPicPr>
          <p:nvPr/>
        </p:nvPicPr>
        <p:blipFill>
          <a:blip r:embed="rId4"/>
          <a:stretch>
            <a:fillRect/>
          </a:stretch>
        </p:blipFill>
        <p:spPr>
          <a:xfrm>
            <a:off x="2979226" y="5490087"/>
            <a:ext cx="5982535" cy="1228896"/>
          </a:xfrm>
          <a:prstGeom prst="rect">
            <a:avLst/>
          </a:prstGeom>
        </p:spPr>
      </p:pic>
    </p:spTree>
    <p:extLst>
      <p:ext uri="{BB962C8B-B14F-4D97-AF65-F5344CB8AC3E}">
        <p14:creationId xmlns:p14="http://schemas.microsoft.com/office/powerpoint/2010/main" val="3660710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05BDB1-A33A-2B52-BAC6-E6FD7AA36591}"/>
              </a:ext>
            </a:extLst>
          </p:cNvPr>
          <p:cNvPicPr>
            <a:picLocks noChangeAspect="1"/>
          </p:cNvPicPr>
          <p:nvPr/>
        </p:nvPicPr>
        <p:blipFill>
          <a:blip r:embed="rId2"/>
          <a:stretch>
            <a:fillRect/>
          </a:stretch>
        </p:blipFill>
        <p:spPr>
          <a:xfrm>
            <a:off x="2237822" y="0"/>
            <a:ext cx="7716356" cy="6858000"/>
          </a:xfrm>
          <a:prstGeom prst="rect">
            <a:avLst/>
          </a:prstGeom>
        </p:spPr>
      </p:pic>
    </p:spTree>
    <p:extLst>
      <p:ext uri="{BB962C8B-B14F-4D97-AF65-F5344CB8AC3E}">
        <p14:creationId xmlns:p14="http://schemas.microsoft.com/office/powerpoint/2010/main" val="1335853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0519E-5250-55A4-1B80-0EBC64A6E6B1}"/>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a:t>Variational Autoencoders</a:t>
            </a:r>
          </a:p>
        </p:txBody>
      </p:sp>
      <p:sp>
        <p:nvSpPr>
          <p:cNvPr id="3" name="Text Placeholder 2">
            <a:extLst>
              <a:ext uri="{FF2B5EF4-FFF2-40B4-BE49-F238E27FC236}">
                <a16:creationId xmlns:a16="http://schemas.microsoft.com/office/drawing/2014/main" id="{6951B572-F8B1-C0D2-1D71-E5C1622A33D7}"/>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2050" name="Picture 2" descr="variational autoencoder">
            <a:extLst>
              <a:ext uri="{FF2B5EF4-FFF2-40B4-BE49-F238E27FC236}">
                <a16:creationId xmlns:a16="http://schemas.microsoft.com/office/drawing/2014/main" id="{3A627EE0-C358-3EC8-416E-7110BC9E8F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01" r="4229"/>
          <a:stretch/>
        </p:blipFill>
        <p:spPr bwMode="auto">
          <a:xfrm>
            <a:off x="1" y="10"/>
            <a:ext cx="600551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334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457038-1C0F-45B8-F7E8-EA5EBBBBDDB5}"/>
              </a:ext>
            </a:extLst>
          </p:cNvPr>
          <p:cNvPicPr>
            <a:picLocks noChangeAspect="1"/>
          </p:cNvPicPr>
          <p:nvPr/>
        </p:nvPicPr>
        <p:blipFill>
          <a:blip r:embed="rId2"/>
          <a:stretch>
            <a:fillRect/>
          </a:stretch>
        </p:blipFill>
        <p:spPr>
          <a:xfrm>
            <a:off x="473485" y="1264023"/>
            <a:ext cx="4747337" cy="4670612"/>
          </a:xfrm>
          <a:prstGeom prst="rect">
            <a:avLst/>
          </a:prstGeom>
        </p:spPr>
      </p:pic>
      <p:pic>
        <p:nvPicPr>
          <p:cNvPr id="7" name="Picture 6">
            <a:extLst>
              <a:ext uri="{FF2B5EF4-FFF2-40B4-BE49-F238E27FC236}">
                <a16:creationId xmlns:a16="http://schemas.microsoft.com/office/drawing/2014/main" id="{B2057B65-9E46-36FA-7BF5-9F7DA9D4ACC9}"/>
              </a:ext>
            </a:extLst>
          </p:cNvPr>
          <p:cNvPicPr>
            <a:picLocks noChangeAspect="1"/>
          </p:cNvPicPr>
          <p:nvPr/>
        </p:nvPicPr>
        <p:blipFill>
          <a:blip r:embed="rId3"/>
          <a:stretch>
            <a:fillRect/>
          </a:stretch>
        </p:blipFill>
        <p:spPr>
          <a:xfrm>
            <a:off x="5791200" y="1553008"/>
            <a:ext cx="5794982" cy="4240230"/>
          </a:xfrm>
          <a:prstGeom prst="rect">
            <a:avLst/>
          </a:prstGeom>
        </p:spPr>
      </p:pic>
      <p:sp>
        <p:nvSpPr>
          <p:cNvPr id="9" name="TextBox 8">
            <a:extLst>
              <a:ext uri="{FF2B5EF4-FFF2-40B4-BE49-F238E27FC236}">
                <a16:creationId xmlns:a16="http://schemas.microsoft.com/office/drawing/2014/main" id="{B22EBEDB-050F-DB0A-7135-A45D8079F46B}"/>
              </a:ext>
            </a:extLst>
          </p:cNvPr>
          <p:cNvSpPr txBox="1"/>
          <p:nvPr/>
        </p:nvSpPr>
        <p:spPr>
          <a:xfrm>
            <a:off x="5504330" y="6091082"/>
            <a:ext cx="6472517"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Some of the generated images are more realistic than others… Why is this?</a:t>
            </a:r>
          </a:p>
        </p:txBody>
      </p:sp>
      <p:sp>
        <p:nvSpPr>
          <p:cNvPr id="2" name="Oval 1">
            <a:extLst>
              <a:ext uri="{FF2B5EF4-FFF2-40B4-BE49-F238E27FC236}">
                <a16:creationId xmlns:a16="http://schemas.microsoft.com/office/drawing/2014/main" id="{AF16D783-6D0D-79FE-E9C0-48E951BCDE2A}"/>
              </a:ext>
            </a:extLst>
          </p:cNvPr>
          <p:cNvSpPr/>
          <p:nvPr/>
        </p:nvSpPr>
        <p:spPr>
          <a:xfrm>
            <a:off x="1616299" y="1983346"/>
            <a:ext cx="328411" cy="3348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0E990C8-7E2E-5576-7882-F604C081C124}"/>
              </a:ext>
            </a:extLst>
          </p:cNvPr>
          <p:cNvSpPr/>
          <p:nvPr/>
        </p:nvSpPr>
        <p:spPr>
          <a:xfrm>
            <a:off x="6636913" y="1491802"/>
            <a:ext cx="1109729" cy="133511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33F1A53-EBB9-D48D-D04D-3FA56FF76C7B}"/>
              </a:ext>
            </a:extLst>
          </p:cNvPr>
          <p:cNvSpPr/>
          <p:nvPr/>
        </p:nvSpPr>
        <p:spPr>
          <a:xfrm>
            <a:off x="9622666" y="4616696"/>
            <a:ext cx="1109729" cy="1335111"/>
          </a:xfrm>
          <a:prstGeom prst="ellips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DD579B0-F677-3169-2A70-6C43565AEA3B}"/>
              </a:ext>
            </a:extLst>
          </p:cNvPr>
          <p:cNvSpPr/>
          <p:nvPr/>
        </p:nvSpPr>
        <p:spPr>
          <a:xfrm>
            <a:off x="4741865" y="1976906"/>
            <a:ext cx="328411" cy="334851"/>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931DB5B-C072-D838-A7D0-501D72D61327}"/>
              </a:ext>
            </a:extLst>
          </p:cNvPr>
          <p:cNvSpPr/>
          <p:nvPr/>
        </p:nvSpPr>
        <p:spPr>
          <a:xfrm>
            <a:off x="5617336" y="4594985"/>
            <a:ext cx="1109729" cy="1335111"/>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FE8171B-96DB-5E81-1006-5B8D7DFDF7A8}"/>
              </a:ext>
            </a:extLst>
          </p:cNvPr>
          <p:cNvSpPr/>
          <p:nvPr/>
        </p:nvSpPr>
        <p:spPr>
          <a:xfrm>
            <a:off x="2902040" y="3848636"/>
            <a:ext cx="328411" cy="334851"/>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2091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8"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4E0EDB-A74F-1083-5C97-A7AD8C568ABD}"/>
              </a:ext>
            </a:extLst>
          </p:cNvPr>
          <p:cNvPicPr>
            <a:picLocks noChangeAspect="1"/>
          </p:cNvPicPr>
          <p:nvPr/>
        </p:nvPicPr>
        <p:blipFill>
          <a:blip r:embed="rId2"/>
          <a:stretch>
            <a:fillRect/>
          </a:stretch>
        </p:blipFill>
        <p:spPr>
          <a:xfrm>
            <a:off x="10207306" y="1414700"/>
            <a:ext cx="1943371" cy="4620270"/>
          </a:xfrm>
          <a:prstGeom prst="rect">
            <a:avLst/>
          </a:prstGeom>
        </p:spPr>
      </p:pic>
      <p:pic>
        <p:nvPicPr>
          <p:cNvPr id="5" name="Picture 4">
            <a:extLst>
              <a:ext uri="{FF2B5EF4-FFF2-40B4-BE49-F238E27FC236}">
                <a16:creationId xmlns:a16="http://schemas.microsoft.com/office/drawing/2014/main" id="{29D2E0E9-DED7-B6F8-2D75-DC3BE07491F3}"/>
              </a:ext>
            </a:extLst>
          </p:cNvPr>
          <p:cNvPicPr>
            <a:picLocks noChangeAspect="1"/>
          </p:cNvPicPr>
          <p:nvPr/>
        </p:nvPicPr>
        <p:blipFill>
          <a:blip r:embed="rId3"/>
          <a:stretch>
            <a:fillRect/>
          </a:stretch>
        </p:blipFill>
        <p:spPr>
          <a:xfrm>
            <a:off x="3752414" y="0"/>
            <a:ext cx="6426329" cy="6858000"/>
          </a:xfrm>
          <a:prstGeom prst="rect">
            <a:avLst/>
          </a:prstGeom>
        </p:spPr>
      </p:pic>
      <p:sp>
        <p:nvSpPr>
          <p:cNvPr id="3" name="TextBox 2">
            <a:extLst>
              <a:ext uri="{FF2B5EF4-FFF2-40B4-BE49-F238E27FC236}">
                <a16:creationId xmlns:a16="http://schemas.microsoft.com/office/drawing/2014/main" id="{2016E018-A2BB-D740-3670-23E2F59CC1ED}"/>
              </a:ext>
            </a:extLst>
          </p:cNvPr>
          <p:cNvSpPr txBox="1"/>
          <p:nvPr/>
        </p:nvSpPr>
        <p:spPr>
          <a:xfrm>
            <a:off x="104078" y="687649"/>
            <a:ext cx="3564155" cy="2123658"/>
          </a:xfrm>
          <a:prstGeom prst="rect">
            <a:avLst/>
          </a:prstGeom>
          <a:noFill/>
        </p:spPr>
        <p:txBody>
          <a:bodyPr wrap="square">
            <a:spAutoFit/>
          </a:bodyPr>
          <a:lstStyle/>
          <a:p>
            <a:pPr marL="285750" indent="-285750">
              <a:buFont typeface="Arial" panose="020B0604020202020204" pitchFamily="34" charset="0"/>
              <a:buChar char="•"/>
            </a:pPr>
            <a:r>
              <a:rPr lang="en-US" sz="2200"/>
              <a:t>Some images are represented over a very </a:t>
            </a:r>
            <a:r>
              <a:rPr lang="en-US" sz="2200">
                <a:solidFill>
                  <a:srgbClr val="7030A0"/>
                </a:solidFill>
              </a:rPr>
              <a:t>small area </a:t>
            </a:r>
          </a:p>
          <a:p>
            <a:pPr marL="285750" indent="-285750">
              <a:buFont typeface="Arial" panose="020B0604020202020204" pitchFamily="34" charset="0"/>
              <a:buChar char="•"/>
            </a:pPr>
            <a:endParaRPr lang="en-US" sz="2200"/>
          </a:p>
          <a:p>
            <a:pPr marL="285750" indent="-285750">
              <a:buFont typeface="Arial" panose="020B0604020202020204" pitchFamily="34" charset="0"/>
              <a:buChar char="•"/>
            </a:pPr>
            <a:r>
              <a:rPr lang="en-US" sz="2200"/>
              <a:t>Others over a much </a:t>
            </a:r>
            <a:r>
              <a:rPr lang="en-US" sz="2200">
                <a:solidFill>
                  <a:srgbClr val="0070C0"/>
                </a:solidFill>
              </a:rPr>
              <a:t>larger area</a:t>
            </a:r>
            <a:endParaRPr lang="en-US" sz="2200"/>
          </a:p>
        </p:txBody>
      </p:sp>
      <p:sp>
        <p:nvSpPr>
          <p:cNvPr id="8" name="TextBox 7">
            <a:extLst>
              <a:ext uri="{FF2B5EF4-FFF2-40B4-BE49-F238E27FC236}">
                <a16:creationId xmlns:a16="http://schemas.microsoft.com/office/drawing/2014/main" id="{EB35C322-A68A-CB2E-D9FF-E7DE1AD01D42}"/>
              </a:ext>
            </a:extLst>
          </p:cNvPr>
          <p:cNvSpPr txBox="1"/>
          <p:nvPr/>
        </p:nvSpPr>
        <p:spPr>
          <a:xfrm>
            <a:off x="104078" y="2962834"/>
            <a:ext cx="3780373" cy="2215991"/>
          </a:xfrm>
          <a:prstGeom prst="rect">
            <a:avLst/>
          </a:prstGeom>
          <a:noFill/>
        </p:spPr>
        <p:txBody>
          <a:bodyPr wrap="square">
            <a:spAutoFit/>
          </a:bodyPr>
          <a:lstStyle/>
          <a:p>
            <a:pPr marL="342900" indent="-342900">
              <a:buFont typeface="Arial" panose="020B0604020202020204" pitchFamily="34" charset="0"/>
              <a:buChar char="•"/>
            </a:pPr>
            <a:r>
              <a:rPr lang="en-US" sz="2200"/>
              <a:t>The distribution is </a:t>
            </a:r>
            <a:r>
              <a:rPr lang="en-US" sz="2200">
                <a:solidFill>
                  <a:srgbClr val="FF0000"/>
                </a:solidFill>
              </a:rPr>
              <a:t>not symmetrical around (0, 0)</a:t>
            </a:r>
            <a:r>
              <a:rPr lang="en-US" sz="2200"/>
              <a:t>, or </a:t>
            </a:r>
            <a:r>
              <a:rPr lang="en-US" sz="2200">
                <a:solidFill>
                  <a:srgbClr val="FF0000"/>
                </a:solidFill>
              </a:rPr>
              <a:t>bounded</a:t>
            </a:r>
          </a:p>
          <a:p>
            <a:pPr lvl="1"/>
            <a:r>
              <a:rPr lang="en-US"/>
              <a:t>More points with positive y-axis values than negative, and some points even extend to a y-axis value &gt; 8.</a:t>
            </a:r>
          </a:p>
        </p:txBody>
      </p:sp>
      <p:sp>
        <p:nvSpPr>
          <p:cNvPr id="11" name="TextBox 10">
            <a:extLst>
              <a:ext uri="{FF2B5EF4-FFF2-40B4-BE49-F238E27FC236}">
                <a16:creationId xmlns:a16="http://schemas.microsoft.com/office/drawing/2014/main" id="{84F8E5EC-79F2-4287-86B6-E49D59182FBF}"/>
              </a:ext>
            </a:extLst>
          </p:cNvPr>
          <p:cNvSpPr txBox="1"/>
          <p:nvPr/>
        </p:nvSpPr>
        <p:spPr>
          <a:xfrm>
            <a:off x="104078" y="5383729"/>
            <a:ext cx="3528296" cy="1107996"/>
          </a:xfrm>
          <a:prstGeom prst="rect">
            <a:avLst/>
          </a:prstGeom>
          <a:noFill/>
        </p:spPr>
        <p:txBody>
          <a:bodyPr wrap="square">
            <a:spAutoFit/>
          </a:bodyPr>
          <a:lstStyle/>
          <a:p>
            <a:pPr marL="342900" indent="-342900">
              <a:buFont typeface="Arial" panose="020B0604020202020204" pitchFamily="34" charset="0"/>
              <a:buChar char="•"/>
            </a:pPr>
            <a:r>
              <a:rPr lang="en-US" sz="2200"/>
              <a:t>There are </a:t>
            </a:r>
            <a:r>
              <a:rPr lang="en-US" sz="2200">
                <a:solidFill>
                  <a:srgbClr val="FF0000"/>
                </a:solidFill>
              </a:rPr>
              <a:t>large gaps between colors </a:t>
            </a:r>
            <a:r>
              <a:rPr lang="en-US" sz="2200"/>
              <a:t>containing few points</a:t>
            </a:r>
          </a:p>
        </p:txBody>
      </p:sp>
    </p:spTree>
    <p:extLst>
      <p:ext uri="{BB962C8B-B14F-4D97-AF65-F5344CB8AC3E}">
        <p14:creationId xmlns:p14="http://schemas.microsoft.com/office/powerpoint/2010/main" val="12298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2E857-26B7-58F6-7FBE-0460D2A2E515}"/>
              </a:ext>
            </a:extLst>
          </p:cNvPr>
          <p:cNvPicPr>
            <a:picLocks noChangeAspect="1"/>
          </p:cNvPicPr>
          <p:nvPr/>
        </p:nvPicPr>
        <p:blipFill>
          <a:blip r:embed="rId2"/>
          <a:stretch>
            <a:fillRect/>
          </a:stretch>
        </p:blipFill>
        <p:spPr>
          <a:xfrm>
            <a:off x="2847649" y="0"/>
            <a:ext cx="7155043" cy="6167719"/>
          </a:xfrm>
          <a:prstGeom prst="rect">
            <a:avLst/>
          </a:prstGeom>
        </p:spPr>
      </p:pic>
      <p:sp>
        <p:nvSpPr>
          <p:cNvPr id="6" name="TextBox 5">
            <a:extLst>
              <a:ext uri="{FF2B5EF4-FFF2-40B4-BE49-F238E27FC236}">
                <a16:creationId xmlns:a16="http://schemas.microsoft.com/office/drawing/2014/main" id="{B20BB986-042D-0784-EE03-E99EBC6E1D17}"/>
              </a:ext>
            </a:extLst>
          </p:cNvPr>
          <p:cNvSpPr txBox="1"/>
          <p:nvPr/>
        </p:nvSpPr>
        <p:spPr>
          <a:xfrm>
            <a:off x="2908483" y="6126504"/>
            <a:ext cx="7033376" cy="646331"/>
          </a:xfrm>
          <a:prstGeom prst="rect">
            <a:avLst/>
          </a:prstGeom>
          <a:noFill/>
        </p:spPr>
        <p:txBody>
          <a:bodyPr wrap="square">
            <a:spAutoFit/>
          </a:bodyPr>
          <a:lstStyle/>
          <a:p>
            <a:r>
              <a:rPr lang="en-US"/>
              <a:t>If  we </a:t>
            </a:r>
            <a:r>
              <a:rPr lang="en-US">
                <a:solidFill>
                  <a:srgbClr val="7030A0"/>
                </a:solidFill>
              </a:rPr>
              <a:t>overlay the latent space with images of decoded points </a:t>
            </a:r>
            <a:r>
              <a:rPr lang="en-US"/>
              <a:t>on a grid, we see why the decoder may not always generate good images</a:t>
            </a:r>
          </a:p>
        </p:txBody>
      </p:sp>
      <p:pic>
        <p:nvPicPr>
          <p:cNvPr id="7" name="Picture 6">
            <a:extLst>
              <a:ext uri="{FF2B5EF4-FFF2-40B4-BE49-F238E27FC236}">
                <a16:creationId xmlns:a16="http://schemas.microsoft.com/office/drawing/2014/main" id="{708FF1EC-4C5A-E904-14BC-04482E60F193}"/>
              </a:ext>
            </a:extLst>
          </p:cNvPr>
          <p:cNvPicPr>
            <a:picLocks noChangeAspect="1"/>
          </p:cNvPicPr>
          <p:nvPr/>
        </p:nvPicPr>
        <p:blipFill>
          <a:blip r:embed="rId3"/>
          <a:stretch>
            <a:fillRect/>
          </a:stretch>
        </p:blipFill>
        <p:spPr>
          <a:xfrm>
            <a:off x="12275842" y="125507"/>
            <a:ext cx="5803574" cy="5791200"/>
          </a:xfrm>
          <a:prstGeom prst="rect">
            <a:avLst/>
          </a:prstGeom>
        </p:spPr>
      </p:pic>
    </p:spTree>
    <p:extLst>
      <p:ext uri="{BB962C8B-B14F-4D97-AF65-F5344CB8AC3E}">
        <p14:creationId xmlns:p14="http://schemas.microsoft.com/office/powerpoint/2010/main" val="631213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2E857-26B7-58F6-7FBE-0460D2A2E515}"/>
              </a:ext>
            </a:extLst>
          </p:cNvPr>
          <p:cNvPicPr>
            <a:picLocks noChangeAspect="1"/>
          </p:cNvPicPr>
          <p:nvPr/>
        </p:nvPicPr>
        <p:blipFill>
          <a:blip r:embed="rId2"/>
          <a:stretch>
            <a:fillRect/>
          </a:stretch>
        </p:blipFill>
        <p:spPr>
          <a:xfrm>
            <a:off x="2847649" y="0"/>
            <a:ext cx="7155043" cy="6167719"/>
          </a:xfrm>
          <a:prstGeom prst="rect">
            <a:avLst/>
          </a:prstGeom>
        </p:spPr>
      </p:pic>
      <p:pic>
        <p:nvPicPr>
          <p:cNvPr id="5" name="Picture 4">
            <a:extLst>
              <a:ext uri="{FF2B5EF4-FFF2-40B4-BE49-F238E27FC236}">
                <a16:creationId xmlns:a16="http://schemas.microsoft.com/office/drawing/2014/main" id="{99C62E12-4939-E37B-6780-3459C46F7151}"/>
              </a:ext>
            </a:extLst>
          </p:cNvPr>
          <p:cNvPicPr>
            <a:picLocks noChangeAspect="1"/>
          </p:cNvPicPr>
          <p:nvPr/>
        </p:nvPicPr>
        <p:blipFill>
          <a:blip r:embed="rId3">
            <a:alphaModFix/>
          </a:blip>
          <a:stretch>
            <a:fillRect/>
          </a:stretch>
        </p:blipFill>
        <p:spPr>
          <a:xfrm>
            <a:off x="3207166" y="125507"/>
            <a:ext cx="5803574" cy="5791200"/>
          </a:xfrm>
          <a:prstGeom prst="rect">
            <a:avLst/>
          </a:prstGeom>
          <a:effectLst/>
        </p:spPr>
      </p:pic>
      <p:sp>
        <p:nvSpPr>
          <p:cNvPr id="6" name="TextBox 5">
            <a:extLst>
              <a:ext uri="{FF2B5EF4-FFF2-40B4-BE49-F238E27FC236}">
                <a16:creationId xmlns:a16="http://schemas.microsoft.com/office/drawing/2014/main" id="{B20BB986-042D-0784-EE03-E99EBC6E1D17}"/>
              </a:ext>
            </a:extLst>
          </p:cNvPr>
          <p:cNvSpPr txBox="1"/>
          <p:nvPr/>
        </p:nvSpPr>
        <p:spPr>
          <a:xfrm>
            <a:off x="2908483" y="6126504"/>
            <a:ext cx="7033376" cy="646331"/>
          </a:xfrm>
          <a:prstGeom prst="rect">
            <a:avLst/>
          </a:prstGeom>
          <a:noFill/>
        </p:spPr>
        <p:txBody>
          <a:bodyPr wrap="square">
            <a:spAutoFit/>
          </a:bodyPr>
          <a:lstStyle/>
          <a:p>
            <a:r>
              <a:rPr lang="en-US"/>
              <a:t>If  we </a:t>
            </a:r>
            <a:r>
              <a:rPr lang="en-US">
                <a:solidFill>
                  <a:srgbClr val="7030A0"/>
                </a:solidFill>
              </a:rPr>
              <a:t>overlay the latent space with images of decoded points </a:t>
            </a:r>
            <a:r>
              <a:rPr lang="en-US"/>
              <a:t>on a grid, we see why the decoder may not always generate good images</a:t>
            </a:r>
          </a:p>
        </p:txBody>
      </p:sp>
    </p:spTree>
    <p:extLst>
      <p:ext uri="{BB962C8B-B14F-4D97-AF65-F5344CB8AC3E}">
        <p14:creationId xmlns:p14="http://schemas.microsoft.com/office/powerpoint/2010/main" val="2660679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2E857-26B7-58F6-7FBE-0460D2A2E515}"/>
              </a:ext>
            </a:extLst>
          </p:cNvPr>
          <p:cNvPicPr>
            <a:picLocks noChangeAspect="1"/>
          </p:cNvPicPr>
          <p:nvPr/>
        </p:nvPicPr>
        <p:blipFill>
          <a:blip r:embed="rId2"/>
          <a:stretch>
            <a:fillRect/>
          </a:stretch>
        </p:blipFill>
        <p:spPr>
          <a:xfrm>
            <a:off x="2847649" y="0"/>
            <a:ext cx="7155043" cy="6167719"/>
          </a:xfrm>
          <a:prstGeom prst="rect">
            <a:avLst/>
          </a:prstGeom>
        </p:spPr>
      </p:pic>
      <p:pic>
        <p:nvPicPr>
          <p:cNvPr id="5" name="Picture 4">
            <a:extLst>
              <a:ext uri="{FF2B5EF4-FFF2-40B4-BE49-F238E27FC236}">
                <a16:creationId xmlns:a16="http://schemas.microsoft.com/office/drawing/2014/main" id="{99C62E12-4939-E37B-6780-3459C46F7151}"/>
              </a:ext>
            </a:extLst>
          </p:cNvPr>
          <p:cNvPicPr>
            <a:picLocks noChangeAspect="1"/>
          </p:cNvPicPr>
          <p:nvPr/>
        </p:nvPicPr>
        <p:blipFill>
          <a:blip r:embed="rId3">
            <a:alphaModFix amt="48000"/>
          </a:blip>
          <a:stretch>
            <a:fillRect/>
          </a:stretch>
        </p:blipFill>
        <p:spPr>
          <a:xfrm>
            <a:off x="3207166" y="125507"/>
            <a:ext cx="5803574" cy="5791200"/>
          </a:xfrm>
          <a:prstGeom prst="rect">
            <a:avLst/>
          </a:prstGeom>
          <a:effectLst/>
        </p:spPr>
      </p:pic>
      <p:sp>
        <p:nvSpPr>
          <p:cNvPr id="6" name="TextBox 5">
            <a:extLst>
              <a:ext uri="{FF2B5EF4-FFF2-40B4-BE49-F238E27FC236}">
                <a16:creationId xmlns:a16="http://schemas.microsoft.com/office/drawing/2014/main" id="{B20BB986-042D-0784-EE03-E99EBC6E1D17}"/>
              </a:ext>
            </a:extLst>
          </p:cNvPr>
          <p:cNvSpPr txBox="1"/>
          <p:nvPr/>
        </p:nvSpPr>
        <p:spPr>
          <a:xfrm>
            <a:off x="2908483" y="6126504"/>
            <a:ext cx="7033376" cy="646331"/>
          </a:xfrm>
          <a:prstGeom prst="rect">
            <a:avLst/>
          </a:prstGeom>
          <a:noFill/>
        </p:spPr>
        <p:txBody>
          <a:bodyPr wrap="square">
            <a:spAutoFit/>
          </a:bodyPr>
          <a:lstStyle/>
          <a:p>
            <a:r>
              <a:rPr lang="en-US"/>
              <a:t>If  we </a:t>
            </a:r>
            <a:r>
              <a:rPr lang="en-US">
                <a:solidFill>
                  <a:srgbClr val="7030A0"/>
                </a:solidFill>
              </a:rPr>
              <a:t>overlay the latent space with images of decoded points </a:t>
            </a:r>
            <a:r>
              <a:rPr lang="en-US"/>
              <a:t>on a grid, we see why the decoder may not always generate good images</a:t>
            </a:r>
          </a:p>
        </p:txBody>
      </p:sp>
    </p:spTree>
    <p:extLst>
      <p:ext uri="{BB962C8B-B14F-4D97-AF65-F5344CB8AC3E}">
        <p14:creationId xmlns:p14="http://schemas.microsoft.com/office/powerpoint/2010/main" val="278274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BCB41-C24A-BE58-2A64-456DF7536D0D}"/>
              </a:ext>
            </a:extLst>
          </p:cNvPr>
          <p:cNvSpPr>
            <a:spLocks noGrp="1"/>
          </p:cNvSpPr>
          <p:nvPr>
            <p:ph type="title"/>
          </p:nvPr>
        </p:nvSpPr>
        <p:spPr/>
        <p:txBody>
          <a:bodyPr/>
          <a:lstStyle/>
          <a:p>
            <a:r>
              <a:rPr lang="en-US"/>
              <a:t>Generating New Images</a:t>
            </a:r>
          </a:p>
        </p:txBody>
      </p:sp>
      <p:sp>
        <p:nvSpPr>
          <p:cNvPr id="3" name="Content Placeholder 2">
            <a:extLst>
              <a:ext uri="{FF2B5EF4-FFF2-40B4-BE49-F238E27FC236}">
                <a16:creationId xmlns:a16="http://schemas.microsoft.com/office/drawing/2014/main" id="{8A4AB6EC-563D-3416-C819-9B838F67175B}"/>
              </a:ext>
            </a:extLst>
          </p:cNvPr>
          <p:cNvSpPr>
            <a:spLocks noGrp="1"/>
          </p:cNvSpPr>
          <p:nvPr>
            <p:ph idx="1"/>
          </p:nvPr>
        </p:nvSpPr>
        <p:spPr/>
        <p:txBody>
          <a:bodyPr>
            <a:normAutofit/>
          </a:bodyPr>
          <a:lstStyle/>
          <a:p>
            <a:pPr marL="514350" indent="-514350">
              <a:buFont typeface="+mj-lt"/>
              <a:buAutoNum type="arabicPeriod"/>
            </a:pPr>
            <a:r>
              <a:rPr lang="en-US"/>
              <a:t>If we pick points </a:t>
            </a:r>
            <a:r>
              <a:rPr lang="en-US">
                <a:solidFill>
                  <a:srgbClr val="7030A0"/>
                </a:solidFill>
              </a:rPr>
              <a:t>uniformly</a:t>
            </a:r>
            <a:r>
              <a:rPr lang="en-US"/>
              <a:t>, we’re </a:t>
            </a:r>
            <a:r>
              <a:rPr lang="en-US">
                <a:solidFill>
                  <a:srgbClr val="FF0000"/>
                </a:solidFill>
              </a:rPr>
              <a:t>more likely to sample a specific item </a:t>
            </a:r>
            <a:r>
              <a:rPr lang="en-US"/>
              <a:t>instead of others </a:t>
            </a:r>
          </a:p>
          <a:p>
            <a:pPr marL="457200" lvl="1" indent="0">
              <a:buNone/>
            </a:pPr>
            <a:r>
              <a:rPr lang="en-US"/>
              <a:t>Because there are more of that item in that area</a:t>
            </a:r>
          </a:p>
          <a:p>
            <a:pPr marL="457200" lvl="1" indent="0">
              <a:buNone/>
            </a:pPr>
            <a:endParaRPr lang="en-US"/>
          </a:p>
          <a:p>
            <a:pPr marL="514350" indent="-514350">
              <a:buFont typeface="+mj-lt"/>
              <a:buAutoNum type="arabicPeriod"/>
            </a:pPr>
            <a:r>
              <a:rPr lang="en-US"/>
              <a:t>It is not obvious </a:t>
            </a:r>
            <a:r>
              <a:rPr lang="en-US">
                <a:solidFill>
                  <a:srgbClr val="7030A0"/>
                </a:solidFill>
              </a:rPr>
              <a:t>how to select a random point </a:t>
            </a:r>
            <a:r>
              <a:rPr lang="en-US"/>
              <a:t>in the latent space</a:t>
            </a:r>
          </a:p>
          <a:p>
            <a:pPr marL="457200" lvl="1" indent="0">
              <a:buNone/>
            </a:pPr>
            <a:r>
              <a:rPr lang="en-US"/>
              <a:t>Since the </a:t>
            </a:r>
            <a:r>
              <a:rPr lang="en-US">
                <a:solidFill>
                  <a:srgbClr val="FF0000"/>
                </a:solidFill>
              </a:rPr>
              <a:t>distribution of these points is undefined</a:t>
            </a:r>
          </a:p>
          <a:p>
            <a:pPr marL="914400" lvl="1" indent="-457200">
              <a:buFont typeface="+mj-lt"/>
              <a:buAutoNum type="arabicPeriod"/>
            </a:pPr>
            <a:endParaRPr lang="en-US"/>
          </a:p>
          <a:p>
            <a:pPr marL="514350" indent="-514350">
              <a:buFont typeface="+mj-lt"/>
              <a:buAutoNum type="arabicPeriod"/>
            </a:pPr>
            <a:r>
              <a:rPr lang="en-US"/>
              <a:t>We can see </a:t>
            </a:r>
            <a:r>
              <a:rPr lang="en-US">
                <a:solidFill>
                  <a:srgbClr val="FF0000"/>
                </a:solidFill>
              </a:rPr>
              <a:t>holes in the latent space </a:t>
            </a:r>
            <a:r>
              <a:rPr lang="en-US"/>
              <a:t>where none of the original images are encoded</a:t>
            </a:r>
          </a:p>
          <a:p>
            <a:endParaRPr lang="en-US"/>
          </a:p>
        </p:txBody>
      </p:sp>
    </p:spTree>
    <p:extLst>
      <p:ext uri="{BB962C8B-B14F-4D97-AF65-F5344CB8AC3E}">
        <p14:creationId xmlns:p14="http://schemas.microsoft.com/office/powerpoint/2010/main" val="1507805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BCB41-C24A-BE58-2A64-456DF7536D0D}"/>
              </a:ext>
            </a:extLst>
          </p:cNvPr>
          <p:cNvSpPr>
            <a:spLocks noGrp="1"/>
          </p:cNvSpPr>
          <p:nvPr>
            <p:ph type="title"/>
          </p:nvPr>
        </p:nvSpPr>
        <p:spPr/>
        <p:txBody>
          <a:bodyPr/>
          <a:lstStyle/>
          <a:p>
            <a:r>
              <a:rPr lang="en-US"/>
              <a:t>Generating New Images</a:t>
            </a:r>
          </a:p>
        </p:txBody>
      </p:sp>
      <p:sp>
        <p:nvSpPr>
          <p:cNvPr id="3" name="Content Placeholder 2">
            <a:extLst>
              <a:ext uri="{FF2B5EF4-FFF2-40B4-BE49-F238E27FC236}">
                <a16:creationId xmlns:a16="http://schemas.microsoft.com/office/drawing/2014/main" id="{8A4AB6EC-563D-3416-C819-9B838F67175B}"/>
              </a:ext>
            </a:extLst>
          </p:cNvPr>
          <p:cNvSpPr>
            <a:spLocks noGrp="1"/>
          </p:cNvSpPr>
          <p:nvPr>
            <p:ph idx="1"/>
          </p:nvPr>
        </p:nvSpPr>
        <p:spPr>
          <a:xfrm>
            <a:off x="838199" y="1825625"/>
            <a:ext cx="10735235" cy="4351338"/>
          </a:xfrm>
        </p:spPr>
        <p:txBody>
          <a:bodyPr>
            <a:normAutofit/>
          </a:bodyPr>
          <a:lstStyle/>
          <a:p>
            <a:r>
              <a:rPr lang="en-US"/>
              <a:t>There are </a:t>
            </a:r>
            <a:r>
              <a:rPr lang="en-US">
                <a:solidFill>
                  <a:srgbClr val="FF0000"/>
                </a:solidFill>
              </a:rPr>
              <a:t>large white spaces </a:t>
            </a:r>
            <a:r>
              <a:rPr lang="en-US"/>
              <a:t>at the edges of the domain</a:t>
            </a:r>
          </a:p>
          <a:p>
            <a:pPr marL="457200" lvl="1" indent="0">
              <a:buNone/>
            </a:pPr>
            <a:r>
              <a:rPr lang="en-US"/>
              <a:t>The autoencoder has no reason to decode recognizable items </a:t>
            </a:r>
          </a:p>
          <a:p>
            <a:pPr lvl="1">
              <a:buFont typeface="Wingdings" panose="05000000000000000000" pitchFamily="2" charset="2"/>
              <a:buChar char="§"/>
            </a:pPr>
            <a:r>
              <a:rPr lang="en-US"/>
              <a:t>Because very few images in the training set are encoded here</a:t>
            </a:r>
          </a:p>
          <a:p>
            <a:pPr marL="457200" lvl="1" indent="0">
              <a:buNone/>
            </a:pPr>
            <a:endParaRPr lang="en-US"/>
          </a:p>
          <a:p>
            <a:r>
              <a:rPr lang="en-US"/>
              <a:t>Even </a:t>
            </a:r>
            <a:r>
              <a:rPr lang="en-US">
                <a:solidFill>
                  <a:srgbClr val="7030A0"/>
                </a:solidFill>
              </a:rPr>
              <a:t>points that are central </a:t>
            </a:r>
            <a:r>
              <a:rPr lang="en-US"/>
              <a:t>may not be decoded correctly</a:t>
            </a:r>
          </a:p>
          <a:p>
            <a:pPr marL="457200" lvl="1" indent="0">
              <a:buNone/>
            </a:pPr>
            <a:r>
              <a:rPr lang="en-US"/>
              <a:t>This is because the </a:t>
            </a:r>
            <a:r>
              <a:rPr lang="en-US">
                <a:solidFill>
                  <a:srgbClr val="FF0000"/>
                </a:solidFill>
              </a:rPr>
              <a:t>autoencoder doesn’t ensure that the space is continuous</a:t>
            </a:r>
          </a:p>
          <a:p>
            <a:pPr lvl="1">
              <a:buFont typeface="Wingdings" panose="05000000000000000000" pitchFamily="2" charset="2"/>
              <a:buChar char="§"/>
            </a:pPr>
            <a:r>
              <a:rPr lang="en-US"/>
              <a:t>For example, even though the point (–1, –1) might be decoded to a good image, there is nothing ensure that the point (–1.1, –1.1) also produces a satisfactory image</a:t>
            </a:r>
          </a:p>
        </p:txBody>
      </p:sp>
    </p:spTree>
    <p:extLst>
      <p:ext uri="{BB962C8B-B14F-4D97-AF65-F5344CB8AC3E}">
        <p14:creationId xmlns:p14="http://schemas.microsoft.com/office/powerpoint/2010/main" val="4281301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9B6001-0D51-8D6F-3578-7A1AD4286383}"/>
              </a:ext>
            </a:extLst>
          </p:cNvPr>
          <p:cNvPicPr>
            <a:picLocks noChangeAspect="1"/>
          </p:cNvPicPr>
          <p:nvPr/>
        </p:nvPicPr>
        <p:blipFill>
          <a:blip r:embed="rId3"/>
          <a:stretch>
            <a:fillRect/>
          </a:stretch>
        </p:blipFill>
        <p:spPr>
          <a:xfrm>
            <a:off x="2963761" y="0"/>
            <a:ext cx="6605135" cy="6858000"/>
          </a:xfrm>
          <a:prstGeom prst="rect">
            <a:avLst/>
          </a:prstGeom>
        </p:spPr>
      </p:pic>
    </p:spTree>
    <p:extLst>
      <p:ext uri="{BB962C8B-B14F-4D97-AF65-F5344CB8AC3E}">
        <p14:creationId xmlns:p14="http://schemas.microsoft.com/office/powerpoint/2010/main" val="2061746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BCB41-C24A-BE58-2A64-456DF7536D0D}"/>
              </a:ext>
            </a:extLst>
          </p:cNvPr>
          <p:cNvSpPr>
            <a:spLocks noGrp="1"/>
          </p:cNvSpPr>
          <p:nvPr>
            <p:ph type="title"/>
          </p:nvPr>
        </p:nvSpPr>
        <p:spPr/>
        <p:txBody>
          <a:bodyPr/>
          <a:lstStyle/>
          <a:p>
            <a:r>
              <a:rPr lang="en-US"/>
              <a:t>Generating New Images</a:t>
            </a:r>
          </a:p>
        </p:txBody>
      </p:sp>
      <p:sp>
        <p:nvSpPr>
          <p:cNvPr id="3" name="Content Placeholder 2">
            <a:extLst>
              <a:ext uri="{FF2B5EF4-FFF2-40B4-BE49-F238E27FC236}">
                <a16:creationId xmlns:a16="http://schemas.microsoft.com/office/drawing/2014/main" id="{8A4AB6EC-563D-3416-C819-9B838F67175B}"/>
              </a:ext>
            </a:extLst>
          </p:cNvPr>
          <p:cNvSpPr>
            <a:spLocks noGrp="1"/>
          </p:cNvSpPr>
          <p:nvPr>
            <p:ph idx="1"/>
          </p:nvPr>
        </p:nvSpPr>
        <p:spPr/>
        <p:txBody>
          <a:bodyPr>
            <a:normAutofit/>
          </a:bodyPr>
          <a:lstStyle/>
          <a:p>
            <a:r>
              <a:rPr lang="en-US"/>
              <a:t>In </a:t>
            </a:r>
            <a:r>
              <a:rPr lang="en-US">
                <a:solidFill>
                  <a:srgbClr val="7030A0"/>
                </a:solidFill>
              </a:rPr>
              <a:t>2D, this issue is not so big</a:t>
            </a:r>
          </a:p>
          <a:p>
            <a:pPr marL="457200" lvl="1" indent="0">
              <a:buNone/>
            </a:pPr>
            <a:r>
              <a:rPr lang="en-US"/>
              <a:t>The model has to squash clothing groups together, resulting in the space between clothing groups being relatively small</a:t>
            </a:r>
          </a:p>
          <a:p>
            <a:pPr marL="457200" lvl="1" indent="0">
              <a:buNone/>
            </a:pPr>
            <a:endParaRPr lang="en-US"/>
          </a:p>
          <a:p>
            <a:r>
              <a:rPr lang="en-US"/>
              <a:t>However, </a:t>
            </a:r>
            <a:r>
              <a:rPr lang="en-US">
                <a:solidFill>
                  <a:srgbClr val="FF0000"/>
                </a:solidFill>
              </a:rPr>
              <a:t>with more dimensions </a:t>
            </a:r>
            <a:r>
              <a:rPr lang="en-US"/>
              <a:t>in the latent space this issue becomes even more apparent</a:t>
            </a:r>
          </a:p>
          <a:p>
            <a:pPr marL="457200" lvl="1" indent="0">
              <a:buNone/>
            </a:pPr>
            <a:r>
              <a:rPr lang="en-US"/>
              <a:t>More dimensions are useful to generate complex images, such as faces</a:t>
            </a:r>
          </a:p>
          <a:p>
            <a:pPr marL="457200" lvl="1" indent="0">
              <a:buNone/>
            </a:pPr>
            <a:endParaRPr lang="en-US"/>
          </a:p>
          <a:p>
            <a:r>
              <a:rPr lang="en-US"/>
              <a:t>In order to solve the three problems, we need to convert our autoencoder into a </a:t>
            </a:r>
            <a:r>
              <a:rPr lang="en-US" b="1"/>
              <a:t>variational autoencoder</a:t>
            </a:r>
            <a:endParaRPr lang="en-US"/>
          </a:p>
        </p:txBody>
      </p:sp>
    </p:spTree>
    <p:extLst>
      <p:ext uri="{BB962C8B-B14F-4D97-AF65-F5344CB8AC3E}">
        <p14:creationId xmlns:p14="http://schemas.microsoft.com/office/powerpoint/2010/main" val="3041111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F32028-B148-1F68-B1DD-72BF6FF48282}"/>
              </a:ext>
            </a:extLst>
          </p:cNvPr>
          <p:cNvPicPr>
            <a:picLocks noChangeAspect="1"/>
          </p:cNvPicPr>
          <p:nvPr/>
        </p:nvPicPr>
        <p:blipFill>
          <a:blip r:embed="rId3"/>
          <a:stretch>
            <a:fillRect/>
          </a:stretch>
        </p:blipFill>
        <p:spPr>
          <a:xfrm>
            <a:off x="1027993" y="742575"/>
            <a:ext cx="5068007" cy="5372850"/>
          </a:xfrm>
          <a:prstGeom prst="rect">
            <a:avLst/>
          </a:prstGeom>
        </p:spPr>
      </p:pic>
      <p:pic>
        <p:nvPicPr>
          <p:cNvPr id="5" name="Picture 4">
            <a:extLst>
              <a:ext uri="{FF2B5EF4-FFF2-40B4-BE49-F238E27FC236}">
                <a16:creationId xmlns:a16="http://schemas.microsoft.com/office/drawing/2014/main" id="{01918D2E-1C2E-6415-4E0A-D11AD9DD5588}"/>
              </a:ext>
            </a:extLst>
          </p:cNvPr>
          <p:cNvPicPr>
            <a:picLocks noChangeAspect="1"/>
          </p:cNvPicPr>
          <p:nvPr/>
        </p:nvPicPr>
        <p:blipFill>
          <a:blip r:embed="rId4"/>
          <a:stretch>
            <a:fillRect/>
          </a:stretch>
        </p:blipFill>
        <p:spPr>
          <a:xfrm>
            <a:off x="6569279" y="685417"/>
            <a:ext cx="5201376" cy="5487166"/>
          </a:xfrm>
          <a:prstGeom prst="rect">
            <a:avLst/>
          </a:prstGeom>
        </p:spPr>
      </p:pic>
    </p:spTree>
    <p:extLst>
      <p:ext uri="{BB962C8B-B14F-4D97-AF65-F5344CB8AC3E}">
        <p14:creationId xmlns:p14="http://schemas.microsoft.com/office/powerpoint/2010/main" val="682250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5E5E-1A4D-14D0-A40D-A8D45BB918C7}"/>
              </a:ext>
            </a:extLst>
          </p:cNvPr>
          <p:cNvSpPr>
            <a:spLocks noGrp="1"/>
          </p:cNvSpPr>
          <p:nvPr>
            <p:ph type="title"/>
          </p:nvPr>
        </p:nvSpPr>
        <p:spPr/>
        <p:txBody>
          <a:bodyPr/>
          <a:lstStyle/>
          <a:p>
            <a:r>
              <a:rPr lang="en-US"/>
              <a:t>Variational Autoencoder</a:t>
            </a:r>
          </a:p>
        </p:txBody>
      </p:sp>
      <p:sp>
        <p:nvSpPr>
          <p:cNvPr id="3" name="Content Placeholder 2">
            <a:extLst>
              <a:ext uri="{FF2B5EF4-FFF2-40B4-BE49-F238E27FC236}">
                <a16:creationId xmlns:a16="http://schemas.microsoft.com/office/drawing/2014/main" id="{1BF9D638-83D9-9F92-A54F-9F859066C563}"/>
              </a:ext>
            </a:extLst>
          </p:cNvPr>
          <p:cNvSpPr>
            <a:spLocks noGrp="1"/>
          </p:cNvSpPr>
          <p:nvPr>
            <p:ph idx="1"/>
          </p:nvPr>
        </p:nvSpPr>
        <p:spPr/>
        <p:txBody>
          <a:bodyPr>
            <a:normAutofit lnSpcReduction="10000"/>
          </a:bodyPr>
          <a:lstStyle/>
          <a:p>
            <a:pPr marL="0" indent="0" algn="l">
              <a:buNone/>
            </a:pPr>
            <a:r>
              <a:rPr lang="en-US"/>
              <a:t>Let’s try to generate people’s clothes</a:t>
            </a:r>
          </a:p>
          <a:p>
            <a:pPr algn="l"/>
            <a:r>
              <a:rPr lang="en-US"/>
              <a:t>We need two components: the </a:t>
            </a:r>
            <a:r>
              <a:rPr lang="en-US" b="1"/>
              <a:t>encoder</a:t>
            </a:r>
            <a:r>
              <a:rPr lang="en-US"/>
              <a:t> and the </a:t>
            </a:r>
            <a:r>
              <a:rPr lang="en-US" b="1"/>
              <a:t>decoder</a:t>
            </a:r>
          </a:p>
          <a:p>
            <a:pPr algn="l"/>
            <a:endParaRPr lang="en-US"/>
          </a:p>
          <a:p>
            <a:pPr algn="l"/>
            <a:r>
              <a:rPr lang="en-US"/>
              <a:t>The encoder “moves” each item of clothing to a location in a space that we call “wardrobe”</a:t>
            </a:r>
          </a:p>
          <a:p>
            <a:pPr marL="457200" lvl="1" indent="0">
              <a:buNone/>
            </a:pPr>
            <a:r>
              <a:rPr lang="en-US"/>
              <a:t>This process is called </a:t>
            </a:r>
            <a:r>
              <a:rPr lang="en-US">
                <a:solidFill>
                  <a:srgbClr val="0070C0"/>
                </a:solidFill>
              </a:rPr>
              <a:t>encoding</a:t>
            </a:r>
            <a:r>
              <a:rPr lang="en-US"/>
              <a:t> </a:t>
            </a:r>
          </a:p>
          <a:p>
            <a:pPr algn="l"/>
            <a:endParaRPr lang="en-US"/>
          </a:p>
          <a:p>
            <a:pPr algn="l"/>
            <a:r>
              <a:rPr lang="en-US"/>
              <a:t>The decoder “selects” a location in the wardrobe and attempts to re-create the item</a:t>
            </a:r>
          </a:p>
          <a:p>
            <a:pPr marL="457200" lvl="1" indent="0">
              <a:buNone/>
            </a:pPr>
            <a:r>
              <a:rPr lang="en-US"/>
              <a:t>This process is called </a:t>
            </a:r>
            <a:r>
              <a:rPr lang="en-US">
                <a:solidFill>
                  <a:srgbClr val="0070C0"/>
                </a:solidFill>
              </a:rPr>
              <a:t>decoding</a:t>
            </a:r>
          </a:p>
        </p:txBody>
      </p:sp>
    </p:spTree>
    <p:extLst>
      <p:ext uri="{BB962C8B-B14F-4D97-AF65-F5344CB8AC3E}">
        <p14:creationId xmlns:p14="http://schemas.microsoft.com/office/powerpoint/2010/main" val="2084825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EB231-3B7D-2402-9A1A-0463A4D9EFB0}"/>
              </a:ext>
            </a:extLst>
          </p:cNvPr>
          <p:cNvSpPr>
            <a:spLocks noGrp="1"/>
          </p:cNvSpPr>
          <p:nvPr>
            <p:ph type="title"/>
          </p:nvPr>
        </p:nvSpPr>
        <p:spPr/>
        <p:txBody>
          <a:bodyPr/>
          <a:lstStyle/>
          <a:p>
            <a:r>
              <a:rPr lang="en-US"/>
              <a:t>Variational Autoencoders</a:t>
            </a:r>
          </a:p>
        </p:txBody>
      </p:sp>
      <p:sp>
        <p:nvSpPr>
          <p:cNvPr id="5" name="Content Placeholder 4">
            <a:extLst>
              <a:ext uri="{FF2B5EF4-FFF2-40B4-BE49-F238E27FC236}">
                <a16:creationId xmlns:a16="http://schemas.microsoft.com/office/drawing/2014/main" id="{373772B0-586F-CD58-16AE-27966461EFB0}"/>
              </a:ext>
            </a:extLst>
          </p:cNvPr>
          <p:cNvSpPr>
            <a:spLocks noGrp="1"/>
          </p:cNvSpPr>
          <p:nvPr>
            <p:ph idx="1"/>
          </p:nvPr>
        </p:nvSpPr>
        <p:spPr/>
        <p:txBody>
          <a:bodyPr>
            <a:normAutofit fontScale="92500" lnSpcReduction="20000"/>
          </a:bodyPr>
          <a:lstStyle/>
          <a:p>
            <a:r>
              <a:rPr lang="en-US"/>
              <a:t>Variational autoencoders solve those problems by </a:t>
            </a:r>
            <a:r>
              <a:rPr lang="en-US">
                <a:solidFill>
                  <a:schemeClr val="accent6"/>
                </a:solidFill>
              </a:rPr>
              <a:t>introducing </a:t>
            </a:r>
            <a:r>
              <a:rPr lang="en-US" b="1">
                <a:solidFill>
                  <a:schemeClr val="accent6"/>
                </a:solidFill>
              </a:rPr>
              <a:t>randomness</a:t>
            </a:r>
            <a:r>
              <a:rPr lang="en-US"/>
              <a:t> into the model and </a:t>
            </a:r>
            <a:r>
              <a:rPr lang="en-US">
                <a:solidFill>
                  <a:schemeClr val="accent6"/>
                </a:solidFill>
              </a:rPr>
              <a:t>constraining </a:t>
            </a:r>
            <a:r>
              <a:rPr lang="en-US" b="1">
                <a:solidFill>
                  <a:schemeClr val="accent6"/>
                </a:solidFill>
              </a:rPr>
              <a:t>how points are distributed </a:t>
            </a:r>
            <a:r>
              <a:rPr lang="en-US">
                <a:solidFill>
                  <a:schemeClr val="accent6"/>
                </a:solidFill>
              </a:rPr>
              <a:t>in the latent space </a:t>
            </a:r>
            <a:endParaRPr lang="en-US" b="1">
              <a:solidFill>
                <a:schemeClr val="accent6"/>
              </a:solidFill>
            </a:endParaRPr>
          </a:p>
          <a:p>
            <a:pPr marL="457200" lvl="1" indent="0">
              <a:buNone/>
            </a:pPr>
            <a:r>
              <a:rPr lang="en-US"/>
              <a:t>We will add some </a:t>
            </a:r>
            <a:r>
              <a:rPr lang="en-US">
                <a:solidFill>
                  <a:srgbClr val="7030A0"/>
                </a:solidFill>
              </a:rPr>
              <a:t>constrains to the Encoder</a:t>
            </a:r>
          </a:p>
          <a:p>
            <a:endParaRPr lang="en-US"/>
          </a:p>
          <a:p>
            <a:pPr marL="971550" lvl="1" indent="-514350">
              <a:buFont typeface="+mj-lt"/>
              <a:buAutoNum type="arabicPeriod"/>
            </a:pPr>
            <a:r>
              <a:rPr lang="en-US"/>
              <a:t>The center of each item’s area need to be as closer to the middle (0, 0) as possible</a:t>
            </a:r>
          </a:p>
          <a:p>
            <a:pPr marL="971550" lvl="1" indent="-514350">
              <a:buFont typeface="+mj-lt"/>
              <a:buAutoNum type="arabicPeriod"/>
            </a:pPr>
            <a:r>
              <a:rPr lang="en-US"/>
              <a:t>The deviation of the item from the center should be as close to one unit as possible </a:t>
            </a:r>
          </a:p>
          <a:p>
            <a:pPr marL="971550" lvl="1" indent="-514350">
              <a:buFont typeface="+mj-lt"/>
              <a:buAutoNum type="arabicPeriod"/>
            </a:pPr>
            <a:endParaRPr lang="en-US"/>
          </a:p>
          <a:p>
            <a:r>
              <a:rPr lang="en-US"/>
              <a:t>The further the Encoder strays from these constraints, the </a:t>
            </a:r>
            <a:r>
              <a:rPr lang="en-US">
                <a:solidFill>
                  <a:srgbClr val="FF0000"/>
                </a:solidFill>
              </a:rPr>
              <a:t>higher the loss</a:t>
            </a:r>
          </a:p>
          <a:p>
            <a:pPr marL="457200" lvl="1" indent="0">
              <a:buNone/>
            </a:pPr>
            <a:r>
              <a:rPr lang="en-US"/>
              <a:t>How do we implement this?</a:t>
            </a:r>
          </a:p>
        </p:txBody>
      </p:sp>
    </p:spTree>
    <p:extLst>
      <p:ext uri="{BB962C8B-B14F-4D97-AF65-F5344CB8AC3E}">
        <p14:creationId xmlns:p14="http://schemas.microsoft.com/office/powerpoint/2010/main" val="116587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7" end="7"/>
                                            </p:txEl>
                                          </p:spTgt>
                                        </p:tgtEl>
                                        <p:attrNameLst>
                                          <p:attrName>style.visibility</p:attrName>
                                        </p:attrNameLst>
                                      </p:cBhvr>
                                      <p:to>
                                        <p:strVal val="visible"/>
                                      </p:to>
                                    </p:set>
                                    <p:animEffect transition="in" filter="fade">
                                      <p:cBhvr>
                                        <p:cTn id="2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0D33-114B-916E-2FA2-40070492680F}"/>
              </a:ext>
            </a:extLst>
          </p:cNvPr>
          <p:cNvSpPr>
            <a:spLocks noGrp="1"/>
          </p:cNvSpPr>
          <p:nvPr>
            <p:ph type="title"/>
          </p:nvPr>
        </p:nvSpPr>
        <p:spPr/>
        <p:txBody>
          <a:bodyPr/>
          <a:lstStyle/>
          <a:p>
            <a:r>
              <a:rPr lang="en-US"/>
              <a:t>Updated Encoder</a:t>
            </a:r>
          </a:p>
        </p:txBody>
      </p:sp>
      <p:sp>
        <p:nvSpPr>
          <p:cNvPr id="3" name="Content Placeholder 2">
            <a:extLst>
              <a:ext uri="{FF2B5EF4-FFF2-40B4-BE49-F238E27FC236}">
                <a16:creationId xmlns:a16="http://schemas.microsoft.com/office/drawing/2014/main" id="{EEBAB0C1-CFBB-4879-7104-DA007C801130}"/>
              </a:ext>
            </a:extLst>
          </p:cNvPr>
          <p:cNvSpPr>
            <a:spLocks noGrp="1"/>
          </p:cNvSpPr>
          <p:nvPr>
            <p:ph idx="1"/>
          </p:nvPr>
        </p:nvSpPr>
        <p:spPr>
          <a:xfrm>
            <a:off x="838200" y="1825625"/>
            <a:ext cx="10888014" cy="4351338"/>
          </a:xfrm>
        </p:spPr>
        <p:txBody>
          <a:bodyPr/>
          <a:lstStyle/>
          <a:p>
            <a:r>
              <a:rPr lang="en-US"/>
              <a:t>In an autoencoder, each image is mapped directly to one point in the latent space</a:t>
            </a:r>
          </a:p>
          <a:p>
            <a:r>
              <a:rPr lang="en-US"/>
              <a:t>In a </a:t>
            </a:r>
            <a:r>
              <a:rPr lang="en-US" b="1"/>
              <a:t>variational autoencoder</a:t>
            </a:r>
            <a:r>
              <a:rPr lang="en-US"/>
              <a:t>, each image is </a:t>
            </a:r>
            <a:r>
              <a:rPr lang="en-US">
                <a:solidFill>
                  <a:srgbClr val="00B050"/>
                </a:solidFill>
              </a:rPr>
              <a:t>mapped to a </a:t>
            </a:r>
            <a:r>
              <a:rPr lang="en-US" b="1">
                <a:solidFill>
                  <a:srgbClr val="00B050"/>
                </a:solidFill>
              </a:rPr>
              <a:t>multivariate normal distribution</a:t>
            </a:r>
            <a:r>
              <a:rPr lang="en-US" b="1"/>
              <a:t> </a:t>
            </a:r>
            <a:r>
              <a:rPr lang="en-US"/>
              <a:t>around a point in the latent space</a:t>
            </a:r>
          </a:p>
        </p:txBody>
      </p:sp>
      <p:pic>
        <p:nvPicPr>
          <p:cNvPr id="5" name="Picture 4">
            <a:extLst>
              <a:ext uri="{FF2B5EF4-FFF2-40B4-BE49-F238E27FC236}">
                <a16:creationId xmlns:a16="http://schemas.microsoft.com/office/drawing/2014/main" id="{3A98A099-59D4-6BA7-407E-43B191958B22}"/>
              </a:ext>
            </a:extLst>
          </p:cNvPr>
          <p:cNvPicPr>
            <a:picLocks noChangeAspect="1"/>
          </p:cNvPicPr>
          <p:nvPr/>
        </p:nvPicPr>
        <p:blipFill>
          <a:blip r:embed="rId2"/>
          <a:stretch>
            <a:fillRect/>
          </a:stretch>
        </p:blipFill>
        <p:spPr>
          <a:xfrm>
            <a:off x="3266982" y="4001294"/>
            <a:ext cx="5069016" cy="2606764"/>
          </a:xfrm>
          <a:prstGeom prst="rect">
            <a:avLst/>
          </a:prstGeom>
        </p:spPr>
      </p:pic>
    </p:spTree>
    <p:extLst>
      <p:ext uri="{BB962C8B-B14F-4D97-AF65-F5344CB8AC3E}">
        <p14:creationId xmlns:p14="http://schemas.microsoft.com/office/powerpoint/2010/main" val="2685715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2E92-1500-279D-EE52-DF3AFCC910FA}"/>
              </a:ext>
            </a:extLst>
          </p:cNvPr>
          <p:cNvSpPr>
            <a:spLocks noGrp="1"/>
          </p:cNvSpPr>
          <p:nvPr>
            <p:ph type="title"/>
          </p:nvPr>
        </p:nvSpPr>
        <p:spPr/>
        <p:txBody>
          <a:bodyPr/>
          <a:lstStyle/>
          <a:p>
            <a:r>
              <a:rPr lang="en-US"/>
              <a:t>The Multivariate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B1DBA8-711B-4747-3938-0AD733C9C75F}"/>
                  </a:ext>
                </a:extLst>
              </p:cNvPr>
              <p:cNvSpPr>
                <a:spLocks noGrp="1"/>
              </p:cNvSpPr>
              <p:nvPr>
                <p:ph idx="1"/>
              </p:nvPr>
            </p:nvSpPr>
            <p:spPr>
              <a:xfrm>
                <a:off x="464820" y="1825625"/>
                <a:ext cx="5364480" cy="4351338"/>
              </a:xfrm>
            </p:spPr>
            <p:txBody>
              <a:bodyPr/>
              <a:lstStyle/>
              <a:p>
                <a:r>
                  <a:rPr lang="en-US" sz="2400"/>
                  <a:t>A </a:t>
                </a:r>
                <a:r>
                  <a:rPr lang="en-US" sz="2400" b="1"/>
                  <a:t>normal distribution </a:t>
                </a:r>
                <a:r>
                  <a:rPr lang="en-US" sz="2400"/>
                  <a:t>(or Gaussian distribution) </a:t>
                </a:r>
                <a14:m>
                  <m:oMath xmlns:m="http://schemas.openxmlformats.org/officeDocument/2006/math">
                    <m:r>
                      <a:rPr lang="en-US" sz="2400" b="1" i="1" smtClean="0">
                        <a:latin typeface="Cambria Math" panose="02040503050406030204" pitchFamily="18" charset="0"/>
                        <a:ea typeface="Cambria Math" panose="02040503050406030204" pitchFamily="18" charset="0"/>
                      </a:rPr>
                      <m:t>𝓝</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𝝁</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𝝈</m:t>
                    </m:r>
                    <m:r>
                      <a:rPr lang="en-US" sz="2400" b="1" i="1" smtClean="0">
                        <a:latin typeface="Cambria Math" panose="02040503050406030204" pitchFamily="18" charset="0"/>
                        <a:ea typeface="Cambria Math" panose="02040503050406030204" pitchFamily="18" charset="0"/>
                      </a:rPr>
                      <m:t>)</m:t>
                    </m:r>
                  </m:oMath>
                </a14:m>
                <a:r>
                  <a:rPr lang="en-US" sz="2400" b="1"/>
                  <a:t> </a:t>
                </a:r>
                <a:r>
                  <a:rPr lang="en-US" sz="2400"/>
                  <a:t>is a probability distribution defined by two variables: the </a:t>
                </a:r>
                <a:r>
                  <a:rPr lang="en-US" sz="2400" b="1"/>
                  <a:t>mean</a:t>
                </a:r>
                <a:r>
                  <a:rPr lang="en-US" sz="2400"/>
                  <a:t> (</a:t>
                </a:r>
                <a14:m>
                  <m:oMath xmlns:m="http://schemas.openxmlformats.org/officeDocument/2006/math">
                    <m:r>
                      <a:rPr lang="en-US" sz="2400" b="1" i="1" smtClean="0">
                        <a:latin typeface="Cambria Math" panose="02040503050406030204" pitchFamily="18" charset="0"/>
                      </a:rPr>
                      <m:t>𝝁</m:t>
                    </m:r>
                  </m:oMath>
                </a14:m>
                <a:r>
                  <a:rPr lang="en-US" sz="2400"/>
                  <a:t>) and the </a:t>
                </a:r>
                <a:r>
                  <a:rPr lang="en-US" sz="2400" b="1"/>
                  <a:t>variance</a:t>
                </a:r>
                <a:r>
                  <a:rPr lang="en-US" sz="2400"/>
                  <a:t>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𝝈</m:t>
                        </m:r>
                      </m:e>
                      <m:sup>
                        <m:r>
                          <a:rPr lang="en-US" sz="2400" b="1" i="1" smtClean="0">
                            <a:latin typeface="Cambria Math" panose="02040503050406030204" pitchFamily="18" charset="0"/>
                          </a:rPr>
                          <m:t>𝟐</m:t>
                        </m:r>
                      </m:sup>
                    </m:sSup>
                  </m:oMath>
                </a14:m>
                <a:r>
                  <a:rPr lang="en-US" sz="2400"/>
                  <a:t>)</a:t>
                </a:r>
              </a:p>
              <a:p>
                <a:endParaRPr lang="en-US" sz="2400"/>
              </a:p>
              <a:p>
                <a:pPr marL="0" indent="0">
                  <a:buNone/>
                </a:pPr>
                <a:r>
                  <a:rPr lang="en-US" sz="2400"/>
                  <a:t>In one dimension is:</a:t>
                </a:r>
              </a:p>
              <a:p>
                <a:pPr marL="0" indent="0">
                  <a:buNone/>
                </a:pPr>
                <a:endParaRPr lang="en-US" sz="240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𝜇</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rPr>
                                <m:t>𝜋</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rad>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𝜇</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sup>
                      </m:sSup>
                    </m:oMath>
                  </m:oMathPara>
                </a14:m>
                <a:endParaRPr lang="en-US"/>
              </a:p>
            </p:txBody>
          </p:sp>
        </mc:Choice>
        <mc:Fallback xmlns="">
          <p:sp>
            <p:nvSpPr>
              <p:cNvPr id="3" name="Content Placeholder 2">
                <a:extLst>
                  <a:ext uri="{FF2B5EF4-FFF2-40B4-BE49-F238E27FC236}">
                    <a16:creationId xmlns:a16="http://schemas.microsoft.com/office/drawing/2014/main" id="{77B1DBA8-711B-4747-3938-0AD733C9C75F}"/>
                  </a:ext>
                </a:extLst>
              </p:cNvPr>
              <p:cNvSpPr>
                <a:spLocks noGrp="1" noRot="1" noChangeAspect="1" noMove="1" noResize="1" noEditPoints="1" noAdjustHandles="1" noChangeArrowheads="1" noChangeShapeType="1" noTextEdit="1"/>
              </p:cNvSpPr>
              <p:nvPr>
                <p:ph idx="1"/>
              </p:nvPr>
            </p:nvSpPr>
            <p:spPr>
              <a:xfrm>
                <a:off x="464820" y="1825625"/>
                <a:ext cx="5364480" cy="4351338"/>
              </a:xfrm>
              <a:blipFill>
                <a:blip r:embed="rId2"/>
                <a:stretch>
                  <a:fillRect l="-1705" t="-1821" r="-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C3C516-EB0F-F648-50D6-C557FDBC169F}"/>
                  </a:ext>
                </a:extLst>
              </p:cNvPr>
              <p:cNvSpPr txBox="1"/>
              <p:nvPr/>
            </p:nvSpPr>
            <p:spPr>
              <a:xfrm>
                <a:off x="6172200" y="5807631"/>
                <a:ext cx="6019800" cy="369332"/>
              </a:xfrm>
              <a:prstGeom prst="rect">
                <a:avLst/>
              </a:prstGeom>
              <a:noFill/>
            </p:spPr>
            <p:txBody>
              <a:bodyPr wrap="square">
                <a:spAutoFit/>
              </a:bodyPr>
              <a:lstStyle/>
              <a:p>
                <a:pPr algn="l"/>
                <a:r>
                  <a:rPr lang="en-US" sz="1800" b="0" i="0" u="none" strike="noStrike" baseline="0">
                    <a:latin typeface="MinionPro-Regular"/>
                  </a:rPr>
                  <a:t>The red curve is the </a:t>
                </a:r>
                <a:r>
                  <a:rPr lang="en-US" sz="1800" b="0" i="1" u="none" strike="noStrike" baseline="0">
                    <a:latin typeface="MinionPro-It"/>
                  </a:rPr>
                  <a:t>standard normal </a:t>
                </a:r>
                <a:r>
                  <a:rPr lang="en-US" sz="1800" b="0" i="0" u="none" strike="noStrike" baseline="0">
                    <a:latin typeface="MinionPro-Regular"/>
                  </a:rPr>
                  <a:t>(or </a:t>
                </a:r>
                <a:r>
                  <a:rPr lang="en-US" sz="1800" b="0" i="1" u="none" strike="noStrike" baseline="0">
                    <a:latin typeface="MinionPro-It"/>
                  </a:rPr>
                  <a:t>unit normal</a:t>
                </a:r>
                <a:r>
                  <a:rPr lang="en-US" sz="1800" b="0" i="0" u="none" strike="noStrike" baseline="0">
                    <a:latin typeface="MinionPro-Regular"/>
                  </a:rPr>
                  <a:t>) </a:t>
                </a:r>
                <a:r>
                  <a:rPr lang="en-US" sz="1800" b="0" i="0" u="none" strike="noStrike" baseline="0">
                    <a:latin typeface="Symbola"/>
                  </a:rPr>
                  <a:t> </a:t>
                </a:r>
                <a14:m>
                  <m:oMath xmlns:m="http://schemas.openxmlformats.org/officeDocument/2006/math">
                    <m:r>
                      <a:rPr lang="en-US" i="1" smtClean="0">
                        <a:latin typeface="Cambria Math" panose="02040503050406030204" pitchFamily="18" charset="0"/>
                        <a:ea typeface="Cambria Math" panose="02040503050406030204" pitchFamily="18" charset="0"/>
                      </a:rPr>
                      <m:t>𝒩</m:t>
                    </m:r>
                    <m:r>
                      <a:rPr lang="en-US" b="0" i="1" smtClean="0">
                        <a:latin typeface="Cambria Math" panose="02040503050406030204" pitchFamily="18" charset="0"/>
                        <a:ea typeface="Cambria Math" panose="02040503050406030204" pitchFamily="18" charset="0"/>
                      </a:rPr>
                      <m:t>(0,1)</m:t>
                    </m:r>
                  </m:oMath>
                </a14:m>
                <a:endParaRPr lang="en-US" sz="1800" b="0" i="0" u="none" strike="noStrike" baseline="0">
                  <a:latin typeface="MinionPro-Regular"/>
                </a:endParaRPr>
              </a:p>
            </p:txBody>
          </p:sp>
        </mc:Choice>
        <mc:Fallback xmlns="">
          <p:sp>
            <p:nvSpPr>
              <p:cNvPr id="5" name="TextBox 4">
                <a:extLst>
                  <a:ext uri="{FF2B5EF4-FFF2-40B4-BE49-F238E27FC236}">
                    <a16:creationId xmlns:a16="http://schemas.microsoft.com/office/drawing/2014/main" id="{EFC3C516-EB0F-F648-50D6-C557FDBC169F}"/>
                  </a:ext>
                </a:extLst>
              </p:cNvPr>
              <p:cNvSpPr txBox="1">
                <a:spLocks noRot="1" noChangeAspect="1" noMove="1" noResize="1" noEditPoints="1" noAdjustHandles="1" noChangeArrowheads="1" noChangeShapeType="1" noTextEdit="1"/>
              </p:cNvSpPr>
              <p:nvPr/>
            </p:nvSpPr>
            <p:spPr>
              <a:xfrm>
                <a:off x="6172200" y="5807631"/>
                <a:ext cx="6019800" cy="369332"/>
              </a:xfrm>
              <a:prstGeom prst="rect">
                <a:avLst/>
              </a:prstGeom>
              <a:blipFill>
                <a:blip r:embed="rId3"/>
                <a:stretch>
                  <a:fillRect l="-912" t="-10000" b="-2666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F999DD-7B62-2568-F454-DD9E0894858E}"/>
              </a:ext>
            </a:extLst>
          </p:cNvPr>
          <p:cNvPicPr>
            <a:picLocks noChangeAspect="1"/>
          </p:cNvPicPr>
          <p:nvPr/>
        </p:nvPicPr>
        <p:blipFill>
          <a:blip r:embed="rId4"/>
          <a:stretch>
            <a:fillRect/>
          </a:stretch>
        </p:blipFill>
        <p:spPr>
          <a:xfrm>
            <a:off x="5941284" y="1825625"/>
            <a:ext cx="5887272" cy="3829584"/>
          </a:xfrm>
          <a:prstGeom prst="rect">
            <a:avLst/>
          </a:prstGeom>
        </p:spPr>
      </p:pic>
    </p:spTree>
    <p:extLst>
      <p:ext uri="{BB962C8B-B14F-4D97-AF65-F5344CB8AC3E}">
        <p14:creationId xmlns:p14="http://schemas.microsoft.com/office/powerpoint/2010/main" val="1847425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2E92-1500-279D-EE52-DF3AFCC910FA}"/>
              </a:ext>
            </a:extLst>
          </p:cNvPr>
          <p:cNvSpPr>
            <a:spLocks noGrp="1"/>
          </p:cNvSpPr>
          <p:nvPr>
            <p:ph type="title"/>
          </p:nvPr>
        </p:nvSpPr>
        <p:spPr/>
        <p:txBody>
          <a:bodyPr/>
          <a:lstStyle/>
          <a:p>
            <a:r>
              <a:rPr lang="en-US"/>
              <a:t>The Multivariate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B1DBA8-711B-4747-3938-0AD733C9C75F}"/>
                  </a:ext>
                </a:extLst>
              </p:cNvPr>
              <p:cNvSpPr>
                <a:spLocks noGrp="1"/>
              </p:cNvSpPr>
              <p:nvPr>
                <p:ph idx="1"/>
              </p:nvPr>
            </p:nvSpPr>
            <p:spPr>
              <a:xfrm>
                <a:off x="464820" y="1825625"/>
                <a:ext cx="5364480" cy="4351338"/>
              </a:xfrm>
            </p:spPr>
            <p:txBody>
              <a:bodyPr>
                <a:normAutofit/>
              </a:bodyPr>
              <a:lstStyle/>
              <a:p>
                <a:r>
                  <a:rPr lang="en-US">
                    <a:latin typeface="Calibri" panose="020F0502020204030204" pitchFamily="34" charset="0"/>
                    <a:ea typeface="Calibri" panose="020F0502020204030204" pitchFamily="34" charset="0"/>
                    <a:cs typeface="Calibri" panose="020F0502020204030204" pitchFamily="34" charset="0"/>
                  </a:rPr>
                  <a:t>We can </a:t>
                </a:r>
                <a:r>
                  <a:rPr lang="en-US">
                    <a:solidFill>
                      <a:srgbClr val="7030A0"/>
                    </a:solidFill>
                    <a:latin typeface="Calibri" panose="020F0502020204030204" pitchFamily="34" charset="0"/>
                    <a:ea typeface="Calibri" panose="020F0502020204030204" pitchFamily="34" charset="0"/>
                    <a:cs typeface="Calibri" panose="020F0502020204030204" pitchFamily="34" charset="0"/>
                  </a:rPr>
                  <a:t>sample a point </a:t>
                </a:r>
                <a14:m>
                  <m:oMath xmlns:m="http://schemas.openxmlformats.org/officeDocument/2006/math">
                    <m:r>
                      <a:rPr lang="en-US" b="0" i="1" smtClean="0">
                        <a:solidFill>
                          <a:srgbClr val="7030A0"/>
                        </a:solidFill>
                        <a:latin typeface="Cambria Math" panose="02040503050406030204" pitchFamily="18" charset="0"/>
                      </a:rPr>
                      <m:t>𝑧</m:t>
                    </m:r>
                  </m:oMath>
                </a14:m>
                <a:r>
                  <a:rPr lang="en-US">
                    <a:solidFill>
                      <a:srgbClr val="7030A0"/>
                    </a:solidFill>
                    <a:latin typeface="Calibri" panose="020F0502020204030204" pitchFamily="34" charset="0"/>
                    <a:ea typeface="Calibri" panose="020F0502020204030204" pitchFamily="34" charset="0"/>
                    <a:cs typeface="Calibri" panose="020F0502020204030204" pitchFamily="34" charset="0"/>
                  </a:rPr>
                  <a:t> </a:t>
                </a:r>
                <a:r>
                  <a:rPr lang="en-US">
                    <a:latin typeface="Calibri" panose="020F0502020204030204" pitchFamily="34" charset="0"/>
                    <a:ea typeface="Calibri" panose="020F0502020204030204" pitchFamily="34" charset="0"/>
                    <a:cs typeface="Calibri" panose="020F0502020204030204" pitchFamily="34" charset="0"/>
                  </a:rPr>
                  <a:t>from a normal distribution using the following equation:</a:t>
                </a:r>
              </a:p>
              <a:p>
                <a:endParaRPr lang="en-US" sz="1000"/>
              </a:p>
              <a:p>
                <a:pPr marL="0" indent="0">
                  <a:buNone/>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𝒛</m:t>
                      </m:r>
                      <m:r>
                        <a:rPr lang="en-US" sz="2400" b="1" i="1" smtClean="0">
                          <a:latin typeface="Cambria Math" panose="02040503050406030204" pitchFamily="18" charset="0"/>
                        </a:rPr>
                        <m:t>=</m:t>
                      </m:r>
                      <m:r>
                        <a:rPr lang="en-US" sz="2400" b="1" i="1" smtClean="0">
                          <a:latin typeface="Cambria Math" panose="02040503050406030204" pitchFamily="18" charset="0"/>
                        </a:rPr>
                        <m:t>𝝁</m:t>
                      </m:r>
                      <m:r>
                        <a:rPr lang="en-US" sz="2400" b="1" i="1" smtClean="0">
                          <a:latin typeface="Cambria Math" panose="02040503050406030204" pitchFamily="18" charset="0"/>
                        </a:rPr>
                        <m:t>+</m:t>
                      </m:r>
                      <m:r>
                        <a:rPr lang="en-US" sz="2400" b="1" i="1" smtClean="0">
                          <a:latin typeface="Cambria Math" panose="02040503050406030204" pitchFamily="18" charset="0"/>
                        </a:rPr>
                        <m:t>𝝈𝝐</m:t>
                      </m:r>
                    </m:oMath>
                  </m:oMathPara>
                </a14:m>
                <a:endParaRPr lang="en-US" sz="2400" b="1"/>
              </a:p>
              <a:p>
                <a:pPr marL="0" indent="0">
                  <a:buNone/>
                </a:pPr>
                <a:endParaRPr lang="en-US" sz="1800" b="0" i="0" u="none" strike="noStrike" baseline="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1800" b="0" i="0" u="none" strike="noStrike" baseline="0">
                    <a:latin typeface="Calibri" panose="020F0502020204030204" pitchFamily="34" charset="0"/>
                    <a:ea typeface="Calibri" panose="020F0502020204030204" pitchFamily="34" charset="0"/>
                    <a:cs typeface="Calibri" panose="020F0502020204030204" pitchFamily="34" charset="0"/>
                  </a:rPr>
                  <a:t>Where </a:t>
                </a:r>
                <a14:m>
                  <m:oMath xmlns:m="http://schemas.openxmlformats.org/officeDocument/2006/math">
                    <m:r>
                      <a:rPr lang="en-US" sz="1800" b="0" i="1" u="none" strike="noStrike" baseline="0" smtClean="0">
                        <a:solidFill>
                          <a:srgbClr val="7030A0"/>
                        </a:solidFill>
                        <a:latin typeface="Cambria Math" panose="02040503050406030204" pitchFamily="18" charset="0"/>
                      </a:rPr>
                      <m:t>𝜖</m:t>
                    </m:r>
                  </m:oMath>
                </a14:m>
                <a:r>
                  <a:rPr lang="en-US" sz="1800" b="0" i="0" u="none" strike="noStrike" baseline="0">
                    <a:solidFill>
                      <a:srgbClr val="7030A0"/>
                    </a:solidFill>
                    <a:latin typeface="Calibri" panose="020F0502020204030204" pitchFamily="34" charset="0"/>
                    <a:ea typeface="Calibri" panose="020F0502020204030204" pitchFamily="34" charset="0"/>
                    <a:cs typeface="Calibri" panose="020F0502020204030204" pitchFamily="34" charset="0"/>
                  </a:rPr>
                  <a:t> is sampled</a:t>
                </a:r>
                <a:r>
                  <a:rPr lang="en-US" sz="1800" b="0" i="0" u="none" strike="noStrike" baseline="0">
                    <a:latin typeface="Calibri" panose="020F0502020204030204" pitchFamily="34" charset="0"/>
                    <a:ea typeface="Calibri" panose="020F0502020204030204" pitchFamily="34" charset="0"/>
                    <a:cs typeface="Calibri" panose="020F0502020204030204" pitchFamily="34" charset="0"/>
                  </a:rPr>
                  <a:t> from a standard normal distribution</a:t>
                </a:r>
              </a:p>
              <a:p>
                <a:pPr marL="0" indent="0">
                  <a:buNone/>
                </a:pPr>
                <a:endParaRPr lang="en-US" sz="2400"/>
              </a:p>
            </p:txBody>
          </p:sp>
        </mc:Choice>
        <mc:Fallback xmlns="">
          <p:sp>
            <p:nvSpPr>
              <p:cNvPr id="3" name="Content Placeholder 2">
                <a:extLst>
                  <a:ext uri="{FF2B5EF4-FFF2-40B4-BE49-F238E27FC236}">
                    <a16:creationId xmlns:a16="http://schemas.microsoft.com/office/drawing/2014/main" id="{77B1DBA8-711B-4747-3938-0AD733C9C75F}"/>
                  </a:ext>
                </a:extLst>
              </p:cNvPr>
              <p:cNvSpPr>
                <a:spLocks noGrp="1" noRot="1" noChangeAspect="1" noMove="1" noResize="1" noEditPoints="1" noAdjustHandles="1" noChangeArrowheads="1" noChangeShapeType="1" noTextEdit="1"/>
              </p:cNvSpPr>
              <p:nvPr>
                <p:ph idx="1"/>
              </p:nvPr>
            </p:nvSpPr>
            <p:spPr>
              <a:xfrm>
                <a:off x="464820" y="1825625"/>
                <a:ext cx="5364480" cy="4351338"/>
              </a:xfrm>
              <a:blipFill>
                <a:blip r:embed="rId2"/>
                <a:stretch>
                  <a:fillRect l="-2045"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C3C516-EB0F-F648-50D6-C557FDBC169F}"/>
                  </a:ext>
                </a:extLst>
              </p:cNvPr>
              <p:cNvSpPr txBox="1"/>
              <p:nvPr/>
            </p:nvSpPr>
            <p:spPr>
              <a:xfrm>
                <a:off x="6172200" y="5807631"/>
                <a:ext cx="6019800" cy="369332"/>
              </a:xfrm>
              <a:prstGeom prst="rect">
                <a:avLst/>
              </a:prstGeom>
              <a:noFill/>
            </p:spPr>
            <p:txBody>
              <a:bodyPr wrap="square">
                <a:spAutoFit/>
              </a:bodyPr>
              <a:lstStyle/>
              <a:p>
                <a:pPr algn="l"/>
                <a:r>
                  <a:rPr lang="en-US" sz="1800" b="0" i="0" u="none" strike="noStrike" baseline="0">
                    <a:latin typeface="MinionPro-Regular"/>
                  </a:rPr>
                  <a:t>The red curve is the </a:t>
                </a:r>
                <a:r>
                  <a:rPr lang="en-US" sz="1800" b="0" i="1" u="none" strike="noStrike" baseline="0">
                    <a:latin typeface="MinionPro-It"/>
                  </a:rPr>
                  <a:t>standard normal </a:t>
                </a:r>
                <a:r>
                  <a:rPr lang="en-US" sz="1800" b="0" i="0" u="none" strike="noStrike" baseline="0">
                    <a:latin typeface="MinionPro-Regular"/>
                  </a:rPr>
                  <a:t>(or </a:t>
                </a:r>
                <a:r>
                  <a:rPr lang="en-US" sz="1800" b="0" i="1" u="none" strike="noStrike" baseline="0">
                    <a:latin typeface="MinionPro-It"/>
                  </a:rPr>
                  <a:t>unit normal</a:t>
                </a:r>
                <a:r>
                  <a:rPr lang="en-US" sz="1800" b="0" i="0" u="none" strike="noStrike" baseline="0">
                    <a:latin typeface="MinionPro-Regular"/>
                  </a:rPr>
                  <a:t>) </a:t>
                </a:r>
                <a:r>
                  <a:rPr lang="en-US" sz="1800" b="0" i="0" u="none" strike="noStrike" baseline="0">
                    <a:latin typeface="Symbola"/>
                  </a:rPr>
                  <a:t> </a:t>
                </a:r>
                <a14:m>
                  <m:oMath xmlns:m="http://schemas.openxmlformats.org/officeDocument/2006/math">
                    <m:r>
                      <a:rPr lang="en-US" i="1" smtClean="0">
                        <a:latin typeface="Cambria Math" panose="02040503050406030204" pitchFamily="18" charset="0"/>
                        <a:ea typeface="Cambria Math" panose="02040503050406030204" pitchFamily="18" charset="0"/>
                      </a:rPr>
                      <m:t>𝒩</m:t>
                    </m:r>
                    <m:r>
                      <a:rPr lang="en-US" b="0" i="1" smtClean="0">
                        <a:latin typeface="Cambria Math" panose="02040503050406030204" pitchFamily="18" charset="0"/>
                        <a:ea typeface="Cambria Math" panose="02040503050406030204" pitchFamily="18" charset="0"/>
                      </a:rPr>
                      <m:t>(0,1)</m:t>
                    </m:r>
                  </m:oMath>
                </a14:m>
                <a:endParaRPr lang="en-US" sz="1800" b="0" i="0" u="none" strike="noStrike" baseline="0">
                  <a:latin typeface="MinionPro-Regular"/>
                </a:endParaRPr>
              </a:p>
            </p:txBody>
          </p:sp>
        </mc:Choice>
        <mc:Fallback xmlns="">
          <p:sp>
            <p:nvSpPr>
              <p:cNvPr id="5" name="TextBox 4">
                <a:extLst>
                  <a:ext uri="{FF2B5EF4-FFF2-40B4-BE49-F238E27FC236}">
                    <a16:creationId xmlns:a16="http://schemas.microsoft.com/office/drawing/2014/main" id="{EFC3C516-EB0F-F648-50D6-C557FDBC169F}"/>
                  </a:ext>
                </a:extLst>
              </p:cNvPr>
              <p:cNvSpPr txBox="1">
                <a:spLocks noRot="1" noChangeAspect="1" noMove="1" noResize="1" noEditPoints="1" noAdjustHandles="1" noChangeArrowheads="1" noChangeShapeType="1" noTextEdit="1"/>
              </p:cNvSpPr>
              <p:nvPr/>
            </p:nvSpPr>
            <p:spPr>
              <a:xfrm>
                <a:off x="6172200" y="5807631"/>
                <a:ext cx="6019800" cy="369332"/>
              </a:xfrm>
              <a:prstGeom prst="rect">
                <a:avLst/>
              </a:prstGeom>
              <a:blipFill>
                <a:blip r:embed="rId3"/>
                <a:stretch>
                  <a:fillRect l="-912" t="-10000" b="-2666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F999DD-7B62-2568-F454-DD9E0894858E}"/>
              </a:ext>
            </a:extLst>
          </p:cNvPr>
          <p:cNvPicPr>
            <a:picLocks noChangeAspect="1"/>
          </p:cNvPicPr>
          <p:nvPr/>
        </p:nvPicPr>
        <p:blipFill>
          <a:blip r:embed="rId4"/>
          <a:stretch>
            <a:fillRect/>
          </a:stretch>
        </p:blipFill>
        <p:spPr>
          <a:xfrm>
            <a:off x="5941284" y="1825625"/>
            <a:ext cx="5887272" cy="3829584"/>
          </a:xfrm>
          <a:prstGeom prst="rect">
            <a:avLst/>
          </a:prstGeom>
        </p:spPr>
      </p:pic>
    </p:spTree>
    <p:extLst>
      <p:ext uri="{BB962C8B-B14F-4D97-AF65-F5344CB8AC3E}">
        <p14:creationId xmlns:p14="http://schemas.microsoft.com/office/powerpoint/2010/main" val="3232231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2E92-1500-279D-EE52-DF3AFCC910FA}"/>
              </a:ext>
            </a:extLst>
          </p:cNvPr>
          <p:cNvSpPr>
            <a:spLocks noGrp="1"/>
          </p:cNvSpPr>
          <p:nvPr>
            <p:ph type="title"/>
          </p:nvPr>
        </p:nvSpPr>
        <p:spPr/>
        <p:txBody>
          <a:bodyPr/>
          <a:lstStyle/>
          <a:p>
            <a:r>
              <a:rPr lang="en-US"/>
              <a:t>The Multivariate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B1DBA8-711B-4747-3938-0AD733C9C75F}"/>
                  </a:ext>
                </a:extLst>
              </p:cNvPr>
              <p:cNvSpPr>
                <a:spLocks noGrp="1"/>
              </p:cNvSpPr>
              <p:nvPr>
                <p:ph idx="1"/>
              </p:nvPr>
            </p:nvSpPr>
            <p:spPr>
              <a:xfrm>
                <a:off x="464819" y="1825625"/>
                <a:ext cx="5554981" cy="4351338"/>
              </a:xfrm>
            </p:spPr>
            <p:txBody>
              <a:bodyPr>
                <a:normAutofit/>
              </a:bodyPr>
              <a:lstStyle/>
              <a:p>
                <a:r>
                  <a:rPr lang="en-US" sz="2400">
                    <a:latin typeface="Calibri" panose="020F0502020204030204" pitchFamily="34" charset="0"/>
                    <a:ea typeface="Calibri" panose="020F0502020204030204" pitchFamily="34" charset="0"/>
                    <a:cs typeface="Calibri" panose="020F0502020204030204" pitchFamily="34" charset="0"/>
                  </a:rPr>
                  <a:t>The concept of a normal distribution extends to more than one dimension</a:t>
                </a:r>
              </a:p>
              <a:p>
                <a:r>
                  <a:rPr lang="en-US" sz="2400">
                    <a:latin typeface="Calibri" panose="020F0502020204030204" pitchFamily="34" charset="0"/>
                    <a:ea typeface="Calibri" panose="020F0502020204030204" pitchFamily="34" charset="0"/>
                    <a:cs typeface="Calibri" panose="020F0502020204030204" pitchFamily="34" charset="0"/>
                  </a:rPr>
                  <a:t>The probability density function for a </a:t>
                </a:r>
                <a:r>
                  <a:rPr lang="en-US" sz="2400" b="1">
                    <a:latin typeface="Calibri" panose="020F0502020204030204" pitchFamily="34" charset="0"/>
                    <a:ea typeface="Calibri" panose="020F0502020204030204" pitchFamily="34" charset="0"/>
                    <a:cs typeface="Calibri" panose="020F0502020204030204" pitchFamily="34" charset="0"/>
                  </a:rPr>
                  <a:t>multivariate normal distribution </a:t>
                </a:r>
                <a14:m>
                  <m:oMath xmlns:m="http://schemas.openxmlformats.org/officeDocument/2006/math">
                    <m:r>
                      <a:rPr lang="en-US" sz="2400" b="1" i="1" smtClean="0">
                        <a:solidFill>
                          <a:srgbClr val="7030A0"/>
                        </a:solidFill>
                        <a:latin typeface="Cambria Math" panose="02040503050406030204" pitchFamily="18" charset="0"/>
                        <a:ea typeface="Cambria Math" panose="02040503050406030204" pitchFamily="18" charset="0"/>
                        <a:cs typeface="Calibri" panose="020F0502020204030204" pitchFamily="34" charset="0"/>
                      </a:rPr>
                      <m:t>𝓝</m:t>
                    </m:r>
                    <m:r>
                      <a:rPr lang="en-US" sz="2400" b="1" i="1" smtClean="0">
                        <a:solidFill>
                          <a:srgbClr val="7030A0"/>
                        </a:solidFill>
                        <a:latin typeface="Cambria Math" panose="02040503050406030204" pitchFamily="18" charset="0"/>
                        <a:ea typeface="Cambria Math" panose="02040503050406030204" pitchFamily="18" charset="0"/>
                        <a:cs typeface="Calibri" panose="020F0502020204030204" pitchFamily="34" charset="0"/>
                      </a:rPr>
                      <m:t>(</m:t>
                    </m:r>
                    <m:r>
                      <a:rPr lang="en-US" sz="2400" b="1" i="1" smtClean="0">
                        <a:solidFill>
                          <a:srgbClr val="7030A0"/>
                        </a:solidFill>
                        <a:latin typeface="Cambria Math" panose="02040503050406030204" pitchFamily="18" charset="0"/>
                        <a:ea typeface="Cambria Math" panose="02040503050406030204" pitchFamily="18" charset="0"/>
                        <a:cs typeface="Calibri" panose="020F0502020204030204" pitchFamily="34" charset="0"/>
                      </a:rPr>
                      <m:t>𝝁</m:t>
                    </m:r>
                    <m:r>
                      <a:rPr lang="en-US" sz="2400" b="1" i="1" smtClean="0">
                        <a:solidFill>
                          <a:srgbClr val="7030A0"/>
                        </a:solidFill>
                        <a:latin typeface="Cambria Math" panose="02040503050406030204" pitchFamily="18" charset="0"/>
                        <a:ea typeface="Cambria Math" panose="02040503050406030204" pitchFamily="18" charset="0"/>
                        <a:cs typeface="Calibri" panose="020F0502020204030204" pitchFamily="34" charset="0"/>
                      </a:rPr>
                      <m:t>,</m:t>
                    </m:r>
                    <m:r>
                      <a:rPr lang="en-US" sz="2400" b="1" i="0" smtClean="0">
                        <a:solidFill>
                          <a:srgbClr val="7030A0"/>
                        </a:solidFill>
                        <a:latin typeface="Cambria Math" panose="02040503050406030204" pitchFamily="18" charset="0"/>
                        <a:ea typeface="Cambria Math" panose="02040503050406030204" pitchFamily="18" charset="0"/>
                        <a:cs typeface="Calibri" panose="020F0502020204030204" pitchFamily="34" charset="0"/>
                      </a:rPr>
                      <m:t>𝚺</m:t>
                    </m:r>
                    <m:r>
                      <a:rPr lang="en-US" sz="2400" b="1" i="1" smtClean="0">
                        <a:solidFill>
                          <a:srgbClr val="7030A0"/>
                        </a:solidFill>
                        <a:latin typeface="Cambria Math" panose="02040503050406030204" pitchFamily="18" charset="0"/>
                        <a:ea typeface="Cambria Math" panose="02040503050406030204" pitchFamily="18" charset="0"/>
                        <a:cs typeface="Calibri" panose="020F0502020204030204" pitchFamily="34" charset="0"/>
                      </a:rPr>
                      <m:t>)</m:t>
                    </m:r>
                  </m:oMath>
                </a14:m>
                <a:r>
                  <a:rPr lang="en-US" sz="2400">
                    <a:latin typeface="Calibri" panose="020F0502020204030204" pitchFamily="34" charset="0"/>
                    <a:ea typeface="Calibri" panose="020F0502020204030204" pitchFamily="34" charset="0"/>
                    <a:cs typeface="Calibri" panose="020F0502020204030204" pitchFamily="34" charset="0"/>
                  </a:rPr>
                  <a:t>in </a:t>
                </a:r>
                <a14:m>
                  <m:oMath xmlns:m="http://schemas.openxmlformats.org/officeDocument/2006/math">
                    <m:r>
                      <a:rPr lang="en-US" sz="2400" b="0" i="1" smtClean="0">
                        <a:solidFill>
                          <a:srgbClr val="7030A0"/>
                        </a:solidFill>
                        <a:latin typeface="Cambria Math" panose="02040503050406030204" pitchFamily="18" charset="0"/>
                        <a:ea typeface="Calibri" panose="020F0502020204030204" pitchFamily="34" charset="0"/>
                        <a:cs typeface="Calibri" panose="020F0502020204030204" pitchFamily="34" charset="0"/>
                      </a:rPr>
                      <m:t>𝑘</m:t>
                    </m:r>
                  </m:oMath>
                </a14:m>
                <a:r>
                  <a:rPr lang="en-US" sz="2400">
                    <a:solidFill>
                      <a:srgbClr val="7030A0"/>
                    </a:solidFill>
                    <a:latin typeface="Calibri" panose="020F0502020204030204" pitchFamily="34" charset="0"/>
                    <a:ea typeface="Calibri" panose="020F0502020204030204" pitchFamily="34" charset="0"/>
                    <a:cs typeface="Calibri" panose="020F0502020204030204" pitchFamily="34" charset="0"/>
                  </a:rPr>
                  <a:t> dimensions </a:t>
                </a:r>
                <a:r>
                  <a:rPr lang="en-US" sz="2400">
                    <a:latin typeface="Calibri" panose="020F0502020204030204" pitchFamily="34" charset="0"/>
                    <a:ea typeface="Calibri" panose="020F0502020204030204" pitchFamily="34" charset="0"/>
                    <a:cs typeface="Calibri" panose="020F0502020204030204" pitchFamily="34" charset="0"/>
                  </a:rPr>
                  <a:t>with </a:t>
                </a:r>
                <a:r>
                  <a:rPr lang="en-US" sz="2400">
                    <a:solidFill>
                      <a:srgbClr val="7030A0"/>
                    </a:solidFill>
                    <a:latin typeface="Calibri" panose="020F0502020204030204" pitchFamily="34" charset="0"/>
                    <a:ea typeface="Calibri" panose="020F0502020204030204" pitchFamily="34" charset="0"/>
                    <a:cs typeface="Calibri" panose="020F0502020204030204" pitchFamily="34" charset="0"/>
                  </a:rPr>
                  <a:t>mean vector </a:t>
                </a:r>
                <a14:m>
                  <m:oMath xmlns:m="http://schemas.openxmlformats.org/officeDocument/2006/math">
                    <m:r>
                      <a:rPr lang="en-US" sz="2400" b="0" i="1" smtClean="0">
                        <a:solidFill>
                          <a:srgbClr val="7030A0"/>
                        </a:solidFill>
                        <a:latin typeface="Cambria Math" panose="02040503050406030204" pitchFamily="18" charset="0"/>
                        <a:ea typeface="Calibri" panose="020F0502020204030204" pitchFamily="34" charset="0"/>
                        <a:cs typeface="Calibri" panose="020F0502020204030204" pitchFamily="34" charset="0"/>
                      </a:rPr>
                      <m:t>𝜇</m:t>
                    </m:r>
                  </m:oMath>
                </a14:m>
                <a:r>
                  <a:rPr lang="en-US" sz="2400">
                    <a:latin typeface="Calibri" panose="020F0502020204030204" pitchFamily="34" charset="0"/>
                    <a:ea typeface="Calibri" panose="020F0502020204030204" pitchFamily="34" charset="0"/>
                    <a:cs typeface="Calibri" panose="020F0502020204030204" pitchFamily="34" charset="0"/>
                  </a:rPr>
                  <a:t> and </a:t>
                </a:r>
                <a:r>
                  <a:rPr lang="en-US" sz="2400">
                    <a:solidFill>
                      <a:srgbClr val="7030A0"/>
                    </a:solidFill>
                    <a:latin typeface="Calibri" panose="020F0502020204030204" pitchFamily="34" charset="0"/>
                    <a:ea typeface="Calibri" panose="020F0502020204030204" pitchFamily="34" charset="0"/>
                    <a:cs typeface="Calibri" panose="020F0502020204030204" pitchFamily="34" charset="0"/>
                  </a:rPr>
                  <a:t>symmetric covariance matrix </a:t>
                </a:r>
                <a14:m>
                  <m:oMath xmlns:m="http://schemas.openxmlformats.org/officeDocument/2006/math">
                    <m:r>
                      <m:rPr>
                        <m:sty m:val="p"/>
                      </m:rPr>
                      <a:rPr lang="en-US" sz="2400" b="0" i="0" smtClean="0">
                        <a:solidFill>
                          <a:srgbClr val="7030A0"/>
                        </a:solidFill>
                        <a:latin typeface="Cambria Math" panose="02040503050406030204" pitchFamily="18" charset="0"/>
                        <a:ea typeface="Calibri" panose="020F0502020204030204" pitchFamily="34" charset="0"/>
                        <a:cs typeface="Calibri" panose="020F0502020204030204" pitchFamily="34" charset="0"/>
                      </a:rPr>
                      <m:t>Σ</m:t>
                    </m:r>
                  </m:oMath>
                </a14:m>
                <a:r>
                  <a:rPr lang="en-US" sz="2400">
                    <a:solidFill>
                      <a:srgbClr val="7030A0"/>
                    </a:solidFill>
                    <a:latin typeface="Calibri" panose="020F0502020204030204" pitchFamily="34" charset="0"/>
                    <a:ea typeface="Calibri" panose="020F0502020204030204" pitchFamily="34" charset="0"/>
                    <a:cs typeface="Calibri" panose="020F0502020204030204" pitchFamily="34" charset="0"/>
                  </a:rPr>
                  <a:t> </a:t>
                </a:r>
                <a:r>
                  <a:rPr lang="en-US" sz="2400">
                    <a:latin typeface="Calibri" panose="020F0502020204030204" pitchFamily="34" charset="0"/>
                    <a:ea typeface="Calibri" panose="020F0502020204030204" pitchFamily="34" charset="0"/>
                    <a:cs typeface="Calibri" panose="020F0502020204030204" pitchFamily="34" charset="0"/>
                  </a:rPr>
                  <a:t>is: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𝜇</m:t>
                                      </m:r>
                                    </m:e>
                                  </m:d>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Σ</m:t>
                                  </m:r>
                                </m:e>
                                <m:sup>
                                  <m:r>
                                    <a:rPr lang="en-US" sz="2400" b="0" i="1" smtClean="0">
                                      <a:latin typeface="Cambria Math" panose="02040503050406030204" pitchFamily="18" charset="0"/>
                                    </a:rPr>
                                    <m:t>−1</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𝜇</m:t>
                                  </m:r>
                                </m:e>
                              </m:d>
                            </m:sup>
                          </m:sSup>
                        </m:num>
                        <m:den>
                          <m:rad>
                            <m:radPr>
                              <m:degHide m:val="on"/>
                              <m:ctrlPr>
                                <a:rPr lang="en-US" sz="2400" b="0" i="1" smtClean="0">
                                  <a:latin typeface="Cambria Math" panose="02040503050406030204" pitchFamily="18" charset="0"/>
                                </a:rPr>
                              </m:ctrlPr>
                            </m:radPr>
                            <m:deg/>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r>
                                        <a:rPr lang="en-US" sz="2400" i="1">
                                          <a:latin typeface="Cambria Math" panose="02040503050406030204" pitchFamily="18" charset="0"/>
                                        </a:rPr>
                                        <m:t>𝜋</m:t>
                                      </m:r>
                                    </m:e>
                                  </m:d>
                                </m:e>
                                <m:sup>
                                  <m:r>
                                    <a:rPr lang="en-US" sz="2400" i="1">
                                      <a:latin typeface="Cambria Math" panose="02040503050406030204" pitchFamily="18" charset="0"/>
                                    </a:rPr>
                                    <m:t>𝑘</m:t>
                                  </m:r>
                                </m:sup>
                              </m:sSup>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Σ</m:t>
                                  </m:r>
                                </m:e>
                              </m:d>
                            </m:e>
                          </m:rad>
                        </m:den>
                      </m:f>
                    </m:oMath>
                  </m:oMathPara>
                </a14:m>
                <a:endParaRPr lang="en-US" sz="2400"/>
              </a:p>
            </p:txBody>
          </p:sp>
        </mc:Choice>
        <mc:Fallback xmlns="">
          <p:sp>
            <p:nvSpPr>
              <p:cNvPr id="3" name="Content Placeholder 2">
                <a:extLst>
                  <a:ext uri="{FF2B5EF4-FFF2-40B4-BE49-F238E27FC236}">
                    <a16:creationId xmlns:a16="http://schemas.microsoft.com/office/drawing/2014/main" id="{77B1DBA8-711B-4747-3938-0AD733C9C75F}"/>
                  </a:ext>
                </a:extLst>
              </p:cNvPr>
              <p:cNvSpPr>
                <a:spLocks noGrp="1" noRot="1" noChangeAspect="1" noMove="1" noResize="1" noEditPoints="1" noAdjustHandles="1" noChangeArrowheads="1" noChangeShapeType="1" noTextEdit="1"/>
              </p:cNvSpPr>
              <p:nvPr>
                <p:ph idx="1"/>
              </p:nvPr>
            </p:nvSpPr>
            <p:spPr>
              <a:xfrm>
                <a:off x="464819" y="1825625"/>
                <a:ext cx="5554981" cy="4351338"/>
              </a:xfrm>
              <a:blipFill>
                <a:blip r:embed="rId3"/>
                <a:stretch>
                  <a:fillRect l="-1425" t="-1961"/>
                </a:stretch>
              </a:blipFill>
            </p:spPr>
            <p:txBody>
              <a:bodyPr/>
              <a:lstStyle/>
              <a:p>
                <a:r>
                  <a:rPr lang="en-US">
                    <a:noFill/>
                  </a:rPr>
                  <a:t> </a:t>
                </a:r>
              </a:p>
            </p:txBody>
          </p:sp>
        </mc:Fallback>
      </mc:AlternateContent>
      <p:pic>
        <p:nvPicPr>
          <p:cNvPr id="1026" name="Picture 2" descr="visualization - Visualizing a multivariate normal distribution in 3D with python - Stack Overflow">
            <a:extLst>
              <a:ext uri="{FF2B5EF4-FFF2-40B4-BE49-F238E27FC236}">
                <a16:creationId xmlns:a16="http://schemas.microsoft.com/office/drawing/2014/main" id="{E8E62E63-6802-C7AF-E768-A3FDA8638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66862"/>
            <a:ext cx="6096000" cy="3724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92F238-488E-877F-1636-7FB55B06A8EB}"/>
                  </a:ext>
                </a:extLst>
              </p:cNvPr>
              <p:cNvSpPr txBox="1"/>
              <p:nvPr/>
            </p:nvSpPr>
            <p:spPr>
              <a:xfrm>
                <a:off x="2476500" y="5988734"/>
                <a:ext cx="713232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u="none" strike="noStrike" baseline="0">
                    <a:latin typeface="MinionPro-It"/>
                  </a:rPr>
                  <a:t>A </a:t>
                </a:r>
                <a:r>
                  <a:rPr lang="en-US" sz="1800" b="1" i="1" u="none" strike="noStrike" baseline="0">
                    <a:latin typeface="MinionPro-It"/>
                  </a:rPr>
                  <a:t>multivariate standard normal distribution </a:t>
                </a:r>
                <a14:m>
                  <m:oMath xmlns:m="http://schemas.openxmlformats.org/officeDocument/2006/math">
                    <m:r>
                      <a:rPr lang="en-US" sz="1800" b="0" i="1" u="none" strike="noStrike" baseline="0" smtClean="0">
                        <a:latin typeface="Cambria Math" panose="02040503050406030204" pitchFamily="18" charset="0"/>
                        <a:ea typeface="Cambria Math" panose="02040503050406030204" pitchFamily="18" charset="0"/>
                      </a:rPr>
                      <m:t>𝒩</m:t>
                    </m:r>
                    <m:r>
                      <a:rPr lang="en-US" sz="1800" b="0" i="1" u="none" strike="noStrike" baseline="0" smtClean="0">
                        <a:latin typeface="Cambria Math" panose="02040503050406030204" pitchFamily="18" charset="0"/>
                        <a:ea typeface="Cambria Math" panose="02040503050406030204" pitchFamily="18" charset="0"/>
                      </a:rPr>
                      <m:t>(0,</m:t>
                    </m:r>
                    <m:r>
                      <m:rPr>
                        <m:sty m:val="p"/>
                      </m:rPr>
                      <a:rPr lang="en-US" sz="1800" b="0" i="0" u="none" strike="noStrike" baseline="0" smtClean="0">
                        <a:latin typeface="Cambria Math" panose="02040503050406030204" pitchFamily="18" charset="0"/>
                        <a:ea typeface="Cambria Math" panose="02040503050406030204" pitchFamily="18" charset="0"/>
                      </a:rPr>
                      <m:t>I</m:t>
                    </m:r>
                    <m:r>
                      <a:rPr lang="en-US" sz="1800" b="0" i="1" u="none" strike="noStrike" baseline="0" smtClean="0">
                        <a:latin typeface="Cambria Math" panose="02040503050406030204" pitchFamily="18" charset="0"/>
                        <a:ea typeface="Cambria Math" panose="02040503050406030204" pitchFamily="18" charset="0"/>
                      </a:rPr>
                      <m:t>)</m:t>
                    </m:r>
                  </m:oMath>
                </a14:m>
                <a:r>
                  <a:rPr lang="en-US" sz="1800" b="0" i="0" u="none" strike="noStrike" baseline="0">
                    <a:latin typeface="MinionPro-Regular"/>
                  </a:rPr>
                  <a:t>, </a:t>
                </a:r>
                <a:r>
                  <a:rPr lang="en-US" sz="1800" b="0" i="0" u="none" strike="noStrike" baseline="0">
                    <a:latin typeface="Symbola"/>
                  </a:rPr>
                  <a:t> </a:t>
                </a:r>
                <a:r>
                  <a:rPr lang="en-US" sz="1800" b="0" i="0" u="none" strike="noStrike" baseline="0">
                    <a:latin typeface="MinionPro-Regular"/>
                  </a:rPr>
                  <a:t>is a multivariate distribution with a zero-valued mean vector and identity covariance matrix</a:t>
                </a:r>
                <a:endParaRPr lang="en-US"/>
              </a:p>
            </p:txBody>
          </p:sp>
        </mc:Choice>
        <mc:Fallback xmlns="">
          <p:sp>
            <p:nvSpPr>
              <p:cNvPr id="9" name="TextBox 8">
                <a:extLst>
                  <a:ext uri="{FF2B5EF4-FFF2-40B4-BE49-F238E27FC236}">
                    <a16:creationId xmlns:a16="http://schemas.microsoft.com/office/drawing/2014/main" id="{0492F238-488E-877F-1636-7FB55B06A8EB}"/>
                  </a:ext>
                </a:extLst>
              </p:cNvPr>
              <p:cNvSpPr txBox="1">
                <a:spLocks noRot="1" noChangeAspect="1" noMove="1" noResize="1" noEditPoints="1" noAdjustHandles="1" noChangeArrowheads="1" noChangeShapeType="1" noTextEdit="1"/>
              </p:cNvSpPr>
              <p:nvPr/>
            </p:nvSpPr>
            <p:spPr>
              <a:xfrm>
                <a:off x="2476500" y="5988734"/>
                <a:ext cx="7132320" cy="646331"/>
              </a:xfrm>
              <a:prstGeom prst="rect">
                <a:avLst/>
              </a:prstGeom>
              <a:blipFill>
                <a:blip r:embed="rId5"/>
                <a:stretch>
                  <a:fillRect l="-597" t="-3670" r="-597" b="-11927"/>
                </a:stretch>
              </a:blipFill>
            </p:spPr>
            <p:txBody>
              <a:bodyPr/>
              <a:lstStyle/>
              <a:p>
                <a:r>
                  <a:rPr lang="en-US">
                    <a:noFill/>
                  </a:rPr>
                  <a:t> </a:t>
                </a:r>
              </a:p>
            </p:txBody>
          </p:sp>
        </mc:Fallback>
      </mc:AlternateContent>
    </p:spTree>
    <p:extLst>
      <p:ext uri="{BB962C8B-B14F-4D97-AF65-F5344CB8AC3E}">
        <p14:creationId xmlns:p14="http://schemas.microsoft.com/office/powerpoint/2010/main" val="2127623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2E92-1500-279D-EE52-DF3AFCC910FA}"/>
              </a:ext>
            </a:extLst>
          </p:cNvPr>
          <p:cNvSpPr>
            <a:spLocks noGrp="1"/>
          </p:cNvSpPr>
          <p:nvPr>
            <p:ph type="title"/>
          </p:nvPr>
        </p:nvSpPr>
        <p:spPr/>
        <p:txBody>
          <a:bodyPr/>
          <a:lstStyle/>
          <a:p>
            <a:r>
              <a:rPr lang="en-US"/>
              <a:t>Updated Encoder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B1DBA8-711B-4747-3938-0AD733C9C75F}"/>
                  </a:ext>
                </a:extLst>
              </p:cNvPr>
              <p:cNvSpPr>
                <a:spLocks noGrp="1"/>
              </p:cNvSpPr>
              <p:nvPr>
                <p:ph idx="1"/>
              </p:nvPr>
            </p:nvSpPr>
            <p:spPr>
              <a:xfrm>
                <a:off x="464819" y="1825625"/>
                <a:ext cx="11064241" cy="4351338"/>
              </a:xfrm>
            </p:spPr>
            <p:txBody>
              <a:bodyPr>
                <a:normAutofit fontScale="92500" lnSpcReduction="10000"/>
              </a:bodyPr>
              <a:lstStyle/>
              <a:p>
                <a:r>
                  <a:rPr lang="en-US" sz="2400">
                    <a:latin typeface="Calibri" panose="020F0502020204030204" pitchFamily="34" charset="0"/>
                    <a:ea typeface="Calibri" panose="020F0502020204030204" pitchFamily="34" charset="0"/>
                    <a:cs typeface="Calibri" panose="020F0502020204030204" pitchFamily="34" charset="0"/>
                  </a:rPr>
                  <a:t>The </a:t>
                </a:r>
                <a:r>
                  <a:rPr lang="en-US" sz="2400">
                    <a:solidFill>
                      <a:srgbClr val="0070C0"/>
                    </a:solidFill>
                    <a:latin typeface="Calibri" panose="020F0502020204030204" pitchFamily="34" charset="0"/>
                    <a:ea typeface="Calibri" panose="020F0502020204030204" pitchFamily="34" charset="0"/>
                    <a:cs typeface="Calibri" panose="020F0502020204030204" pitchFamily="34" charset="0"/>
                  </a:rPr>
                  <a:t>encoder</a:t>
                </a:r>
                <a:r>
                  <a:rPr lang="en-US" sz="2400">
                    <a:latin typeface="Calibri" panose="020F0502020204030204" pitchFamily="34" charset="0"/>
                    <a:ea typeface="Calibri" panose="020F0502020204030204" pitchFamily="34" charset="0"/>
                    <a:cs typeface="Calibri" panose="020F0502020204030204" pitchFamily="34" charset="0"/>
                  </a:rPr>
                  <a:t> </a:t>
                </a:r>
                <a:r>
                  <a:rPr lang="en-US" sz="2400">
                    <a:solidFill>
                      <a:srgbClr val="0070C0"/>
                    </a:solidFill>
                    <a:latin typeface="Calibri" panose="020F0502020204030204" pitchFamily="34" charset="0"/>
                    <a:ea typeface="Calibri" panose="020F0502020204030204" pitchFamily="34" charset="0"/>
                    <a:cs typeface="Calibri" panose="020F0502020204030204" pitchFamily="34" charset="0"/>
                  </a:rPr>
                  <a:t>maps each input to a </a:t>
                </a:r>
                <a:r>
                  <a:rPr lang="en-US" sz="2400" b="1">
                    <a:solidFill>
                      <a:srgbClr val="0070C0"/>
                    </a:solidFill>
                    <a:latin typeface="Calibri" panose="020F0502020204030204" pitchFamily="34" charset="0"/>
                    <a:ea typeface="Calibri" panose="020F0502020204030204" pitchFamily="34" charset="0"/>
                    <a:cs typeface="Calibri" panose="020F0502020204030204" pitchFamily="34" charset="0"/>
                  </a:rPr>
                  <a:t>mean </a:t>
                </a:r>
                <a:r>
                  <a:rPr lang="en-US" sz="2400" b="1" u="sng">
                    <a:solidFill>
                      <a:srgbClr val="0070C0"/>
                    </a:solidFill>
                    <a:latin typeface="Calibri" panose="020F0502020204030204" pitchFamily="34" charset="0"/>
                    <a:ea typeface="Calibri" panose="020F0502020204030204" pitchFamily="34" charset="0"/>
                    <a:cs typeface="Calibri" panose="020F0502020204030204" pitchFamily="34" charset="0"/>
                  </a:rPr>
                  <a:t>vector</a:t>
                </a:r>
                <a:r>
                  <a:rPr lang="en-US" sz="2400" b="1">
                    <a:solidFill>
                      <a:srgbClr val="0070C0"/>
                    </a:solidFill>
                    <a:latin typeface="Calibri" panose="020F0502020204030204" pitchFamily="34" charset="0"/>
                    <a:ea typeface="Calibri" panose="020F0502020204030204" pitchFamily="34" charset="0"/>
                    <a:cs typeface="Calibri" panose="020F0502020204030204" pitchFamily="34" charset="0"/>
                  </a:rPr>
                  <a:t> </a:t>
                </a:r>
                <a:r>
                  <a:rPr lang="en-US" sz="2400">
                    <a:solidFill>
                      <a:srgbClr val="0070C0"/>
                    </a:solidFill>
                    <a:latin typeface="Calibri" panose="020F0502020204030204" pitchFamily="34" charset="0"/>
                    <a:ea typeface="Calibri" panose="020F0502020204030204" pitchFamily="34" charset="0"/>
                    <a:cs typeface="Calibri" panose="020F0502020204030204" pitchFamily="34" charset="0"/>
                  </a:rPr>
                  <a:t>and a </a:t>
                </a:r>
                <a:r>
                  <a:rPr lang="en-US" sz="2400" b="1">
                    <a:solidFill>
                      <a:srgbClr val="0070C0"/>
                    </a:solidFill>
                    <a:latin typeface="Calibri" panose="020F0502020204030204" pitchFamily="34" charset="0"/>
                    <a:ea typeface="Calibri" panose="020F0502020204030204" pitchFamily="34" charset="0"/>
                    <a:cs typeface="Calibri" panose="020F0502020204030204" pitchFamily="34" charset="0"/>
                  </a:rPr>
                  <a:t>variance </a:t>
                </a:r>
                <a:r>
                  <a:rPr lang="en-US" sz="2400" b="1" u="sng">
                    <a:solidFill>
                      <a:srgbClr val="0070C0"/>
                    </a:solidFill>
                    <a:latin typeface="Calibri" panose="020F0502020204030204" pitchFamily="34" charset="0"/>
                    <a:ea typeface="Calibri" panose="020F0502020204030204" pitchFamily="34" charset="0"/>
                    <a:cs typeface="Calibri" panose="020F0502020204030204" pitchFamily="34" charset="0"/>
                  </a:rPr>
                  <a:t>vector</a:t>
                </a:r>
              </a:p>
              <a:p>
                <a:pPr lvl="1">
                  <a:buFont typeface="Wingdings" panose="05000000000000000000" pitchFamily="2" charset="2"/>
                  <a:buChar char="§"/>
                </a:pPr>
                <a:r>
                  <a:rPr lang="en-US" sz="2000">
                    <a:latin typeface="Calibri" panose="020F0502020204030204" pitchFamily="34" charset="0"/>
                    <a:ea typeface="Calibri" panose="020F0502020204030204" pitchFamily="34" charset="0"/>
                    <a:cs typeface="Calibri" panose="020F0502020204030204" pitchFamily="34" charset="0"/>
                  </a:rPr>
                  <a:t>VAEs </a:t>
                </a:r>
                <a:r>
                  <a:rPr lang="en-US" sz="2000">
                    <a:solidFill>
                      <a:srgbClr val="7030A0"/>
                    </a:solidFill>
                    <a:latin typeface="Calibri" panose="020F0502020204030204" pitchFamily="34" charset="0"/>
                    <a:ea typeface="Calibri" panose="020F0502020204030204" pitchFamily="34" charset="0"/>
                    <a:cs typeface="Calibri" panose="020F0502020204030204" pitchFamily="34" charset="0"/>
                  </a:rPr>
                  <a:t>assume no correlation between dimensions </a:t>
                </a:r>
                <a:r>
                  <a:rPr lang="en-US" sz="2000">
                    <a:latin typeface="Calibri" panose="020F0502020204030204" pitchFamily="34" charset="0"/>
                    <a:ea typeface="Calibri" panose="020F0502020204030204" pitchFamily="34" charset="0"/>
                    <a:cs typeface="Calibri" panose="020F0502020204030204" pitchFamily="34" charset="0"/>
                  </a:rPr>
                  <a:t>in the latent space </a:t>
                </a:r>
              </a:p>
              <a:p>
                <a:pPr marL="457200" lvl="1" indent="0">
                  <a:buNone/>
                </a:pPr>
                <a:r>
                  <a:rPr lang="en-US" sz="2000">
                    <a:latin typeface="Calibri" panose="020F0502020204030204" pitchFamily="34" charset="0"/>
                    <a:ea typeface="Calibri" panose="020F0502020204030204" pitchFamily="34" charset="0"/>
                    <a:cs typeface="Calibri" panose="020F0502020204030204" pitchFamily="34" charset="0"/>
                  </a:rPr>
                  <a:t>	(no linearly related, so </a:t>
                </a:r>
                <a:r>
                  <a:rPr lang="en-US" sz="2000">
                    <a:solidFill>
                      <a:schemeClr val="accent5"/>
                    </a:solidFill>
                    <a:latin typeface="Calibri" panose="020F0502020204030204" pitchFamily="34" charset="0"/>
                    <a:ea typeface="Calibri" panose="020F0502020204030204" pitchFamily="34" charset="0"/>
                    <a:cs typeface="Calibri" panose="020F0502020204030204" pitchFamily="34" charset="0"/>
                  </a:rPr>
                  <a:t>no clear pattern </a:t>
                </a:r>
                <a:r>
                  <a:rPr lang="en-US" sz="2000">
                    <a:latin typeface="Calibri" panose="020F0502020204030204" pitchFamily="34" charset="0"/>
                    <a:ea typeface="Calibri" panose="020F0502020204030204" pitchFamily="34" charset="0"/>
                    <a:cs typeface="Calibri" panose="020F0502020204030204" pitchFamily="34" charset="0"/>
                  </a:rPr>
                  <a:t>or trend)</a:t>
                </a:r>
              </a:p>
              <a:p>
                <a:endParaRPr lang="en-US" sz="2400">
                  <a:latin typeface="Calibri" panose="020F0502020204030204" pitchFamily="34" charset="0"/>
                  <a:ea typeface="Calibri" panose="020F0502020204030204" pitchFamily="34" charset="0"/>
                  <a:cs typeface="Calibri" panose="020F0502020204030204" pitchFamily="34" charset="0"/>
                </a:endParaRPr>
              </a:p>
              <a:p>
                <a:r>
                  <a:rPr lang="en-US" sz="2400" u="sng">
                    <a:latin typeface="Calibri" panose="020F0502020204030204" pitchFamily="34" charset="0"/>
                    <a:ea typeface="Calibri" panose="020F0502020204030204" pitchFamily="34" charset="0"/>
                    <a:cs typeface="Calibri" panose="020F0502020204030204" pitchFamily="34" charset="0"/>
                  </a:rPr>
                  <a:t>Variance</a:t>
                </a:r>
                <a:r>
                  <a:rPr lang="en-US" sz="2400">
                    <a:latin typeface="Calibri" panose="020F0502020204030204" pitchFamily="34" charset="0"/>
                    <a:ea typeface="Calibri" panose="020F0502020204030204" pitchFamily="34" charset="0"/>
                    <a:cs typeface="Calibri" panose="020F0502020204030204" pitchFamily="34" charset="0"/>
                  </a:rPr>
                  <a:t> values are always </a:t>
                </a:r>
                <a:r>
                  <a:rPr lang="en-US" sz="2400">
                    <a:solidFill>
                      <a:schemeClr val="accent5"/>
                    </a:solidFill>
                    <a:latin typeface="Calibri" panose="020F0502020204030204" pitchFamily="34" charset="0"/>
                    <a:ea typeface="Calibri" panose="020F0502020204030204" pitchFamily="34" charset="0"/>
                    <a:cs typeface="Calibri" panose="020F0502020204030204" pitchFamily="34" charset="0"/>
                  </a:rPr>
                  <a:t>positive</a:t>
                </a:r>
                <a:r>
                  <a:rPr lang="en-US" sz="2400">
                    <a:latin typeface="Calibri" panose="020F0502020204030204" pitchFamily="34" charset="0"/>
                    <a:ea typeface="Calibri" panose="020F0502020204030204" pitchFamily="34" charset="0"/>
                    <a:cs typeface="Calibri" panose="020F0502020204030204" pitchFamily="34" charset="0"/>
                  </a:rPr>
                  <a:t>, so </a:t>
                </a:r>
                <a:r>
                  <a:rPr lang="en-US" sz="2400">
                    <a:solidFill>
                      <a:srgbClr val="0070C0"/>
                    </a:solidFill>
                    <a:latin typeface="Calibri" panose="020F0502020204030204" pitchFamily="34" charset="0"/>
                    <a:ea typeface="Calibri" panose="020F0502020204030204" pitchFamily="34" charset="0"/>
                    <a:cs typeface="Calibri" panose="020F0502020204030204" pitchFamily="34" charset="0"/>
                  </a:rPr>
                  <a:t>we map to the log of the variance</a:t>
                </a:r>
                <a:endParaRPr lang="en-US" sz="240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2000">
                    <a:latin typeface="Calibri" panose="020F0502020204030204" pitchFamily="34" charset="0"/>
                    <a:ea typeface="Calibri" panose="020F0502020204030204" pitchFamily="34" charset="0"/>
                    <a:cs typeface="Calibri" panose="020F0502020204030204" pitchFamily="34" charset="0"/>
                  </a:rPr>
                  <a:t>It can take any real number in the range </a:t>
                </a:r>
                <a14:m>
                  <m:oMath xmlns:m="http://schemas.openxmlformats.org/officeDocument/2006/math">
                    <m:r>
                      <a:rPr lang="en-US" sz="2000" i="1" dirty="0" smtClean="0">
                        <a:latin typeface="Cambria Math" panose="02040503050406030204" pitchFamily="18" charset="0"/>
                      </a:rPr>
                      <m:t>(−∞, ∞) </m:t>
                    </m:r>
                  </m:oMath>
                </a14:m>
                <a:endParaRPr lang="en-US" sz="2000">
                  <a:latin typeface="Calibri" panose="020F0502020204030204" pitchFamily="34" charset="0"/>
                  <a:ea typeface="Calibri" panose="020F0502020204030204" pitchFamily="34" charset="0"/>
                  <a:cs typeface="Calibri" panose="020F0502020204030204" pitchFamily="34" charset="0"/>
                </a:endParaRPr>
              </a:p>
              <a:p>
                <a:pPr lvl="1">
                  <a:buFont typeface="Wingdings" panose="05000000000000000000" pitchFamily="2" charset="2"/>
                  <a:buChar char="§"/>
                </a:pPr>
                <a:r>
                  <a:rPr lang="en-US" sz="2000">
                    <a:latin typeface="Calibri" panose="020F0502020204030204" pitchFamily="34" charset="0"/>
                    <a:ea typeface="Calibri" panose="020F0502020204030204" pitchFamily="34" charset="0"/>
                    <a:cs typeface="Calibri" panose="020F0502020204030204" pitchFamily="34" charset="0"/>
                  </a:rPr>
                  <a:t>The </a:t>
                </a:r>
                <a:r>
                  <a:rPr lang="en-US" sz="2000">
                    <a:solidFill>
                      <a:schemeClr val="accent5"/>
                    </a:solidFill>
                    <a:latin typeface="Calibri" panose="020F0502020204030204" pitchFamily="34" charset="0"/>
                    <a:ea typeface="Calibri" panose="020F0502020204030204" pitchFamily="34" charset="0"/>
                    <a:cs typeface="Calibri" panose="020F0502020204030204" pitchFamily="34" charset="0"/>
                  </a:rPr>
                  <a:t>encoder can be an ANN </a:t>
                </a:r>
                <a:r>
                  <a:rPr lang="en-US" sz="2000">
                    <a:latin typeface="Calibri" panose="020F0502020204030204" pitchFamily="34" charset="0"/>
                    <a:ea typeface="Calibri" panose="020F0502020204030204" pitchFamily="34" charset="0"/>
                    <a:cs typeface="Calibri" panose="020F0502020204030204" pitchFamily="34" charset="0"/>
                  </a:rPr>
                  <a:t>to map from the input image to the mean and log variance vectors</a:t>
                </a:r>
              </a:p>
              <a:p>
                <a:endParaRPr lang="en-US" sz="2400">
                  <a:latin typeface="Calibri" panose="020F0502020204030204" pitchFamily="34" charset="0"/>
                  <a:ea typeface="Calibri" panose="020F0502020204030204" pitchFamily="34" charset="0"/>
                  <a:cs typeface="Calibri" panose="020F0502020204030204" pitchFamily="34" charset="0"/>
                </a:endParaRPr>
              </a:p>
              <a:p>
                <a:r>
                  <a:rPr lang="en-US" sz="2400">
                    <a:latin typeface="Calibri" panose="020F0502020204030204" pitchFamily="34" charset="0"/>
                    <a:ea typeface="Calibri" panose="020F0502020204030204" pitchFamily="34" charset="0"/>
                    <a:cs typeface="Calibri" panose="020F0502020204030204" pitchFamily="34" charset="0"/>
                  </a:rPr>
                  <a:t>Each input </a:t>
                </a:r>
                <a:r>
                  <a:rPr lang="en-US" sz="2400">
                    <a:solidFill>
                      <a:schemeClr val="accent5"/>
                    </a:solidFill>
                    <a:latin typeface="Calibri" panose="020F0502020204030204" pitchFamily="34" charset="0"/>
                    <a:ea typeface="Calibri" panose="020F0502020204030204" pitchFamily="34" charset="0"/>
                    <a:cs typeface="Calibri" panose="020F0502020204030204" pitchFamily="34" charset="0"/>
                  </a:rPr>
                  <a:t>image</a:t>
                </a:r>
                <a:r>
                  <a:rPr lang="en-US" sz="2400">
                    <a:latin typeface="Calibri" panose="020F0502020204030204" pitchFamily="34" charset="0"/>
                    <a:ea typeface="Calibri" panose="020F0502020204030204" pitchFamily="34" charset="0"/>
                    <a:cs typeface="Calibri" panose="020F0502020204030204" pitchFamily="34" charset="0"/>
                  </a:rPr>
                  <a:t> is </a:t>
                </a:r>
                <a:r>
                  <a:rPr lang="en-US" sz="2400">
                    <a:solidFill>
                      <a:srgbClr val="0070C0"/>
                    </a:solidFill>
                    <a:latin typeface="Calibri" panose="020F0502020204030204" pitchFamily="34" charset="0"/>
                    <a:ea typeface="Calibri" panose="020F0502020204030204" pitchFamily="34" charset="0"/>
                    <a:cs typeface="Calibri" panose="020F0502020204030204" pitchFamily="34" charset="0"/>
                  </a:rPr>
                  <a:t>encoded to two vectors </a:t>
                </a:r>
                <a:r>
                  <a:rPr lang="en-US" sz="2400">
                    <a:latin typeface="Calibri" panose="020F0502020204030204" pitchFamily="34" charset="0"/>
                    <a:ea typeface="Calibri" panose="020F0502020204030204" pitchFamily="34" charset="0"/>
                    <a:cs typeface="Calibri" panose="020F0502020204030204" pitchFamily="34" charset="0"/>
                  </a:rPr>
                  <a:t>that define a multivariate normal distribution in the latent space:</a:t>
                </a:r>
              </a:p>
              <a:p>
                <a:pPr marL="457200" lvl="1" indent="0">
                  <a:buNone/>
                </a:pPr>
                <a:r>
                  <a:rPr lang="en-US" sz="2000" err="1">
                    <a:latin typeface="Consolas" panose="020B0609020204030204" pitchFamily="49" charset="0"/>
                    <a:ea typeface="Calibri" panose="020F0502020204030204" pitchFamily="34" charset="0"/>
                    <a:cs typeface="Calibri" panose="020F0502020204030204" pitchFamily="34" charset="0"/>
                  </a:rPr>
                  <a:t>z_mean</a:t>
                </a:r>
                <a:r>
                  <a:rPr lang="en-US" sz="2000">
                    <a:latin typeface="Calibri" panose="020F0502020204030204" pitchFamily="34" charset="0"/>
                    <a:ea typeface="Calibri" panose="020F0502020204030204" pitchFamily="34" charset="0"/>
                    <a:cs typeface="Calibri" panose="020F0502020204030204" pitchFamily="34" charset="0"/>
                  </a:rPr>
                  <a:t>: 	The mean point of the distribution</a:t>
                </a:r>
              </a:p>
              <a:p>
                <a:pPr marL="457200" lvl="1" indent="0">
                  <a:buNone/>
                </a:pPr>
                <a:r>
                  <a:rPr lang="en-US" sz="2000" err="1">
                    <a:latin typeface="Consolas" panose="020B0609020204030204" pitchFamily="49" charset="0"/>
                    <a:ea typeface="Calibri" panose="020F0502020204030204" pitchFamily="34" charset="0"/>
                    <a:cs typeface="Calibri" panose="020F0502020204030204" pitchFamily="34" charset="0"/>
                  </a:rPr>
                  <a:t>z_log_var</a:t>
                </a:r>
                <a:r>
                  <a:rPr lang="en-US" sz="2000">
                    <a:latin typeface="Calibri" panose="020F0502020204030204" pitchFamily="34" charset="0"/>
                    <a:ea typeface="Calibri" panose="020F0502020204030204" pitchFamily="34" charset="0"/>
                    <a:cs typeface="Calibri" panose="020F0502020204030204" pitchFamily="34" charset="0"/>
                  </a:rPr>
                  <a:t>: 	The logarithm of the variance of each dimension</a:t>
                </a:r>
              </a:p>
              <a:p>
                <a:endParaRPr lang="en-US" sz="2400"/>
              </a:p>
            </p:txBody>
          </p:sp>
        </mc:Choice>
        <mc:Fallback xmlns="">
          <p:sp>
            <p:nvSpPr>
              <p:cNvPr id="3" name="Content Placeholder 2">
                <a:extLst>
                  <a:ext uri="{FF2B5EF4-FFF2-40B4-BE49-F238E27FC236}">
                    <a16:creationId xmlns:a16="http://schemas.microsoft.com/office/drawing/2014/main" id="{77B1DBA8-711B-4747-3938-0AD733C9C75F}"/>
                  </a:ext>
                </a:extLst>
              </p:cNvPr>
              <p:cNvSpPr>
                <a:spLocks noGrp="1" noRot="1" noChangeAspect="1" noMove="1" noResize="1" noEditPoints="1" noAdjustHandles="1" noChangeArrowheads="1" noChangeShapeType="1" noTextEdit="1"/>
              </p:cNvSpPr>
              <p:nvPr>
                <p:ph idx="1"/>
              </p:nvPr>
            </p:nvSpPr>
            <p:spPr>
              <a:xfrm>
                <a:off x="464819" y="1825625"/>
                <a:ext cx="11064241" cy="4351338"/>
              </a:xfrm>
              <a:blipFill>
                <a:blip r:embed="rId3"/>
                <a:stretch>
                  <a:fillRect l="-606"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237B1BA-1914-1639-C511-BB5A0A3FAC1A}"/>
              </a:ext>
            </a:extLst>
          </p:cNvPr>
          <p:cNvPicPr>
            <a:picLocks noChangeAspect="1"/>
          </p:cNvPicPr>
          <p:nvPr/>
        </p:nvPicPr>
        <p:blipFill>
          <a:blip r:embed="rId4"/>
          <a:stretch>
            <a:fillRect/>
          </a:stretch>
        </p:blipFill>
        <p:spPr>
          <a:xfrm>
            <a:off x="9136298" y="307461"/>
            <a:ext cx="2317449" cy="1325563"/>
          </a:xfrm>
          <a:prstGeom prst="rect">
            <a:avLst/>
          </a:prstGeom>
        </p:spPr>
      </p:pic>
      <p:pic>
        <p:nvPicPr>
          <p:cNvPr id="7" name="Picture 6">
            <a:extLst>
              <a:ext uri="{FF2B5EF4-FFF2-40B4-BE49-F238E27FC236}">
                <a16:creationId xmlns:a16="http://schemas.microsoft.com/office/drawing/2014/main" id="{0906234F-42F8-B7A6-BC9B-8BD515AB2147}"/>
              </a:ext>
            </a:extLst>
          </p:cNvPr>
          <p:cNvPicPr>
            <a:picLocks noChangeAspect="1"/>
          </p:cNvPicPr>
          <p:nvPr/>
        </p:nvPicPr>
        <p:blipFill>
          <a:blip r:embed="rId5"/>
          <a:stretch>
            <a:fillRect/>
          </a:stretch>
        </p:blipFill>
        <p:spPr>
          <a:xfrm>
            <a:off x="7186411" y="2892072"/>
            <a:ext cx="809428" cy="323771"/>
          </a:xfrm>
          <a:prstGeom prst="rect">
            <a:avLst/>
          </a:prstGeom>
        </p:spPr>
      </p:pic>
      <p:pic>
        <p:nvPicPr>
          <p:cNvPr id="11" name="Picture 10">
            <a:extLst>
              <a:ext uri="{FF2B5EF4-FFF2-40B4-BE49-F238E27FC236}">
                <a16:creationId xmlns:a16="http://schemas.microsoft.com/office/drawing/2014/main" id="{F31C5D62-1CAB-CD07-ECB0-4AD34981E0DF}"/>
              </a:ext>
            </a:extLst>
          </p:cNvPr>
          <p:cNvPicPr>
            <a:picLocks noChangeAspect="1"/>
          </p:cNvPicPr>
          <p:nvPr/>
        </p:nvPicPr>
        <p:blipFill>
          <a:blip r:embed="rId6"/>
          <a:stretch>
            <a:fillRect/>
          </a:stretch>
        </p:blipFill>
        <p:spPr>
          <a:xfrm>
            <a:off x="123517" y="5136614"/>
            <a:ext cx="809428" cy="358539"/>
          </a:xfrm>
          <a:prstGeom prst="rect">
            <a:avLst/>
          </a:prstGeom>
        </p:spPr>
      </p:pic>
      <p:pic>
        <p:nvPicPr>
          <p:cNvPr id="12" name="Picture 11">
            <a:extLst>
              <a:ext uri="{FF2B5EF4-FFF2-40B4-BE49-F238E27FC236}">
                <a16:creationId xmlns:a16="http://schemas.microsoft.com/office/drawing/2014/main" id="{2EE26ED0-4D7B-216D-178E-3E6C2CB337E7}"/>
              </a:ext>
            </a:extLst>
          </p:cNvPr>
          <p:cNvPicPr>
            <a:picLocks noChangeAspect="1"/>
          </p:cNvPicPr>
          <p:nvPr/>
        </p:nvPicPr>
        <p:blipFill>
          <a:blip r:embed="rId5"/>
          <a:stretch>
            <a:fillRect/>
          </a:stretch>
        </p:blipFill>
        <p:spPr>
          <a:xfrm>
            <a:off x="123517" y="5468204"/>
            <a:ext cx="809428" cy="323771"/>
          </a:xfrm>
          <a:prstGeom prst="rect">
            <a:avLst/>
          </a:prstGeom>
        </p:spPr>
      </p:pic>
    </p:spTree>
    <p:extLst>
      <p:ext uri="{BB962C8B-B14F-4D97-AF65-F5344CB8AC3E}">
        <p14:creationId xmlns:p14="http://schemas.microsoft.com/office/powerpoint/2010/main" val="2620068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2E92-1500-279D-EE52-DF3AFCC910FA}"/>
              </a:ext>
            </a:extLst>
          </p:cNvPr>
          <p:cNvSpPr>
            <a:spLocks noGrp="1"/>
          </p:cNvSpPr>
          <p:nvPr>
            <p:ph type="title"/>
          </p:nvPr>
        </p:nvSpPr>
        <p:spPr/>
        <p:txBody>
          <a:bodyPr/>
          <a:lstStyle/>
          <a:p>
            <a:r>
              <a:rPr lang="en-US"/>
              <a:t>Updated Decoder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B1DBA8-711B-4747-3938-0AD733C9C75F}"/>
                  </a:ext>
                </a:extLst>
              </p:cNvPr>
              <p:cNvSpPr>
                <a:spLocks noGrp="1"/>
              </p:cNvSpPr>
              <p:nvPr>
                <p:ph idx="1"/>
              </p:nvPr>
            </p:nvSpPr>
            <p:spPr>
              <a:xfrm>
                <a:off x="464819" y="1825625"/>
                <a:ext cx="11064241" cy="4351338"/>
              </a:xfrm>
            </p:spPr>
            <p:txBody>
              <a:bodyPr>
                <a:normAutofit/>
              </a:bodyPr>
              <a:lstStyle/>
              <a:p>
                <a:r>
                  <a:rPr lang="en-US" sz="2400">
                    <a:latin typeface="Calibri" panose="020F0502020204030204" pitchFamily="34" charset="0"/>
                    <a:ea typeface="Calibri" panose="020F0502020204030204" pitchFamily="34" charset="0"/>
                    <a:cs typeface="Calibri" panose="020F0502020204030204" pitchFamily="34" charset="0"/>
                  </a:rPr>
                  <a:t>We can </a:t>
                </a:r>
                <a:r>
                  <a:rPr lang="en-US" sz="2400">
                    <a:solidFill>
                      <a:schemeClr val="accent5"/>
                    </a:solidFill>
                    <a:latin typeface="Calibri" panose="020F0502020204030204" pitchFamily="34" charset="0"/>
                    <a:ea typeface="Calibri" panose="020F0502020204030204" pitchFamily="34" charset="0"/>
                    <a:cs typeface="Calibri" panose="020F0502020204030204" pitchFamily="34" charset="0"/>
                  </a:rPr>
                  <a:t>sample a point z </a:t>
                </a:r>
                <a:r>
                  <a:rPr lang="en-US" sz="2400">
                    <a:latin typeface="Calibri" panose="020F0502020204030204" pitchFamily="34" charset="0"/>
                    <a:ea typeface="Calibri" panose="020F0502020204030204" pitchFamily="34" charset="0"/>
                    <a:cs typeface="Calibri" panose="020F0502020204030204" pitchFamily="34" charset="0"/>
                  </a:rPr>
                  <a:t>from the distribution defined by these values using the following equation:</a:t>
                </a:r>
              </a:p>
              <a:p>
                <a:pPr marL="0" indent="0" algn="ctr">
                  <a:buNone/>
                </a:pPr>
                <a:r>
                  <a:rPr lang="pl-PL" sz="2200" b="0" i="0" u="none" strike="noStrike" baseline="0">
                    <a:latin typeface="Consolas" panose="020B0609020204030204" pitchFamily="49" charset="0"/>
                    <a:ea typeface="Calibri" panose="020F0502020204030204" pitchFamily="34" charset="0"/>
                    <a:cs typeface="Calibri" panose="020F0502020204030204" pitchFamily="34" charset="0"/>
                  </a:rPr>
                  <a:t>z = z_mean + z_sigma * epsilon</a:t>
                </a:r>
                <a:endParaRPr lang="en-US" sz="2200">
                  <a:latin typeface="Consolas" panose="020B0609020204030204" pitchFamily="49" charset="0"/>
                  <a:ea typeface="Calibri" panose="020F0502020204030204" pitchFamily="34" charset="0"/>
                  <a:cs typeface="Calibri" panose="020F0502020204030204" pitchFamily="34" charset="0"/>
                </a:endParaRPr>
              </a:p>
              <a:p>
                <a:pPr marL="0" indent="0">
                  <a:buNone/>
                </a:pPr>
                <a:r>
                  <a:rPr lang="en-US" sz="2000">
                    <a:latin typeface="Calibri" panose="020F0502020204030204" pitchFamily="34" charset="0"/>
                    <a:ea typeface="Calibri" panose="020F0502020204030204" pitchFamily="34" charset="0"/>
                    <a:cs typeface="Calibri" panose="020F0502020204030204" pitchFamily="34" charset="0"/>
                  </a:rPr>
                  <a:t>where:</a:t>
                </a:r>
              </a:p>
              <a:p>
                <a:pPr marL="457200" lvl="1" indent="0">
                  <a:buNone/>
                </a:pPr>
                <a:r>
                  <a:rPr lang="pl-PL" sz="1600">
                    <a:latin typeface="Consolas" panose="020B0609020204030204" pitchFamily="49" charset="0"/>
                    <a:ea typeface="Calibri" panose="020F0502020204030204" pitchFamily="34" charset="0"/>
                    <a:cs typeface="Calibri" panose="020F0502020204030204" pitchFamily="34" charset="0"/>
                  </a:rPr>
                  <a:t>z_sigma = exp(z_log_var * 0.5)</a:t>
                </a:r>
              </a:p>
              <a:p>
                <a:pPr marL="457200" lvl="1" indent="0">
                  <a:buNone/>
                </a:pPr>
                <a:r>
                  <a:rPr lang="en-US" sz="1600">
                    <a:latin typeface="Consolas" panose="020B0609020204030204" pitchFamily="49" charset="0"/>
                    <a:ea typeface="Calibri" panose="020F0502020204030204" pitchFamily="34" charset="0"/>
                    <a:cs typeface="Calibri" panose="020F0502020204030204" pitchFamily="34" charset="0"/>
                  </a:rPr>
                  <a:t>epsilon ~ N(0,I)</a:t>
                </a:r>
              </a:p>
              <a:p>
                <a:pPr marL="457200" lvl="1" indent="0">
                  <a:buNone/>
                </a:pPr>
                <a:endParaRPr lang="en-US" sz="2000">
                  <a:latin typeface="Calibri" panose="020F0502020204030204" pitchFamily="34" charset="0"/>
                  <a:ea typeface="Calibri" panose="020F0502020204030204" pitchFamily="34" charset="0"/>
                  <a:cs typeface="Calibri" panose="020F0502020204030204" pitchFamily="34" charset="0"/>
                </a:endParaRPr>
              </a:p>
              <a:p>
                <a:pPr marL="457200" lvl="1" indent="0">
                  <a:buNone/>
                </a:pPr>
                <a:endParaRPr lang="en-US" sz="200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sz="2000">
                    <a:latin typeface="Calibri" panose="020F0502020204030204" pitchFamily="34" charset="0"/>
                    <a:ea typeface="Calibri" panose="020F0502020204030204" pitchFamily="34" charset="0"/>
                    <a:cs typeface="Calibri" panose="020F0502020204030204" pitchFamily="34" charset="0"/>
                  </a:rPr>
                  <a:t>The derivation of the relationship between </a:t>
                </a:r>
                <a:r>
                  <a:rPr lang="pl-PL" sz="2000">
                    <a:latin typeface="Consolas" panose="020B0609020204030204" pitchFamily="49" charset="0"/>
                    <a:ea typeface="Calibri" panose="020F0502020204030204" pitchFamily="34" charset="0"/>
                    <a:cs typeface="Calibri" panose="020F0502020204030204" pitchFamily="34" charset="0"/>
                  </a:rPr>
                  <a:t>z_sigma </a:t>
                </a:r>
                <a:r>
                  <a:rPr lang="en-US" sz="2000">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r>
                      <a:rPr lang="en-US" sz="2000" b="0" i="1" dirty="0" smtClean="0">
                        <a:latin typeface="Cambria Math" panose="02040503050406030204" pitchFamily="18" charset="0"/>
                      </a:rPr>
                      <m:t>𝜎</m:t>
                    </m:r>
                  </m:oMath>
                </a14:m>
                <a:r>
                  <a:rPr lang="en-US" sz="2000">
                    <a:latin typeface="Calibri" panose="020F0502020204030204" pitchFamily="34" charset="0"/>
                    <a:ea typeface="Calibri" panose="020F0502020204030204" pitchFamily="34" charset="0"/>
                    <a:cs typeface="Calibri" panose="020F0502020204030204" pitchFamily="34" charset="0"/>
                  </a:rPr>
                  <a:t>) and </a:t>
                </a:r>
                <a:r>
                  <a:rPr lang="en-US" sz="2000" err="1">
                    <a:latin typeface="Consolas" panose="020B0609020204030204" pitchFamily="49" charset="0"/>
                    <a:ea typeface="Calibri" panose="020F0502020204030204" pitchFamily="34" charset="0"/>
                    <a:cs typeface="Calibri" panose="020F0502020204030204" pitchFamily="34" charset="0"/>
                  </a:rPr>
                  <a:t>z_log_var</a:t>
                </a:r>
                <a:r>
                  <a:rPr lang="en-US" sz="2000">
                    <a:latin typeface="Consolas" panose="020B0609020204030204" pitchFamily="49" charset="0"/>
                    <a:ea typeface="Calibri" panose="020F0502020204030204" pitchFamily="34" charset="0"/>
                    <a:cs typeface="Calibri" panose="020F0502020204030204" pitchFamily="34" charset="0"/>
                  </a:rPr>
                  <a:t> </a:t>
                </a:r>
                <a:r>
                  <a:rPr lang="en-US" sz="2000">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r>
                      <m:rPr>
                        <m:sty m:val="p"/>
                      </m:rPr>
                      <a:rPr lang="en-US" sz="2000" i="1" dirty="0" smtClean="0">
                        <a:latin typeface="Cambria Math" panose="02040503050406030204" pitchFamily="18" charset="0"/>
                      </a:rPr>
                      <m:t>log</m:t>
                    </m:r>
                    <m:r>
                      <a:rPr lang="en-US" sz="200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𝜎</m:t>
                        </m:r>
                      </m:e>
                      <m:sup>
                        <m:r>
                          <a:rPr lang="en-US" sz="2000" b="0" i="1" dirty="0" smtClean="0">
                            <a:latin typeface="Cambria Math" panose="02040503050406030204" pitchFamily="18" charset="0"/>
                          </a:rPr>
                          <m:t>2</m:t>
                        </m:r>
                      </m:sup>
                    </m:sSup>
                  </m:oMath>
                </a14:m>
                <a:r>
                  <a:rPr lang="en-US" sz="2000">
                    <a:latin typeface="Calibri" panose="020F0502020204030204" pitchFamily="34" charset="0"/>
                    <a:ea typeface="Calibri" panose="020F0502020204030204" pitchFamily="34" charset="0"/>
                    <a:cs typeface="Calibri" panose="020F0502020204030204" pitchFamily="34" charset="0"/>
                  </a:rPr>
                  <a:t>) is:</a:t>
                </a:r>
              </a:p>
              <a:p>
                <a:endParaRPr lang="en-US" sz="600">
                  <a:latin typeface="Calibri" panose="020F0502020204030204" pitchFamily="34" charset="0"/>
                  <a:ea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𝜎</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m:rPr>
                              <m:sty m:val="p"/>
                            </m:rPr>
                            <a:rPr lang="en-US" sz="2400" i="1" dirty="0" smtClean="0">
                              <a:latin typeface="Cambria Math" panose="02040503050406030204" pitchFamily="18" charset="0"/>
                            </a:rPr>
                            <m:t>e</m:t>
                          </m:r>
                        </m:e>
                        <m:sup>
                          <m:func>
                            <m:funcPr>
                              <m:ctrlPr>
                                <a:rPr lang="en-US" sz="2400" i="1" dirty="0" smtClean="0">
                                  <a:latin typeface="Cambria Math" panose="02040503050406030204" pitchFamily="18" charset="0"/>
                                </a:rPr>
                              </m:ctrlPr>
                            </m:funcPr>
                            <m:fName>
                              <m:r>
                                <m:rPr>
                                  <m:sty m:val="p"/>
                                </m:rPr>
                                <a:rPr lang="en-US" sz="2400" i="0" dirty="0" smtClean="0">
                                  <a:latin typeface="Cambria Math" panose="02040503050406030204" pitchFamily="18" charset="0"/>
                                </a:rPr>
                                <m:t>log</m:t>
                              </m:r>
                            </m:fName>
                            <m:e>
                              <m:r>
                                <a:rPr lang="en-US" sz="2400" i="1" dirty="0" smtClean="0">
                                  <a:latin typeface="Cambria Math" panose="02040503050406030204" pitchFamily="18" charset="0"/>
                                </a:rPr>
                                <m:t>𝜎</m:t>
                              </m:r>
                            </m:e>
                          </m:func>
                        </m:sup>
                      </m:sSup>
                      <m:r>
                        <a:rPr lang="en-US" sz="2400" i="1" dirty="0" smtClean="0">
                          <a:latin typeface="Cambria Math" panose="02040503050406030204" pitchFamily="18" charset="0"/>
                        </a:rPr>
                        <m:t> =</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𝑒</m:t>
                          </m:r>
                        </m:e>
                        <m:sup>
                          <m:r>
                            <a:rPr lang="en-US" sz="2400" i="1" dirty="0" smtClean="0">
                              <a:latin typeface="Cambria Math" panose="02040503050406030204" pitchFamily="18" charset="0"/>
                            </a:rPr>
                            <m:t>2</m:t>
                          </m:r>
                          <m:func>
                            <m:funcPr>
                              <m:ctrlPr>
                                <a:rPr lang="en-US" sz="2400" i="1" dirty="0" smtClean="0">
                                  <a:latin typeface="Cambria Math" panose="02040503050406030204" pitchFamily="18" charset="0"/>
                                </a:rPr>
                              </m:ctrlPr>
                            </m:funcPr>
                            <m:fName>
                              <m:r>
                                <m:rPr>
                                  <m:sty m:val="p"/>
                                </m:rPr>
                                <a:rPr lang="en-US" sz="2400" i="0" dirty="0" smtClean="0">
                                  <a:latin typeface="Cambria Math" panose="02040503050406030204" pitchFamily="18" charset="0"/>
                                </a:rPr>
                                <m:t>log</m:t>
                              </m:r>
                            </m:fName>
                            <m:e>
                              <m:d>
                                <m:dPr>
                                  <m:ctrlPr>
                                    <a:rPr lang="en-US" sz="2400" b="0" i="1" dirty="0" smtClean="0">
                                      <a:latin typeface="Cambria Math" panose="02040503050406030204" pitchFamily="18" charset="0"/>
                                    </a:rPr>
                                  </m:ctrlPr>
                                </m:dPr>
                                <m:e>
                                  <m:f>
                                    <m:fPr>
                                      <m:ctrlPr>
                                        <a:rPr lang="en-US" sz="2400" i="1" dirty="0" smtClean="0">
                                          <a:latin typeface="Cambria Math" panose="02040503050406030204" pitchFamily="18" charset="0"/>
                                        </a:rPr>
                                      </m:ctrlPr>
                                    </m:fPr>
                                    <m:num>
                                      <m:r>
                                        <a:rPr lang="en-US" sz="2400" i="1" dirty="0" smtClean="0">
                                          <a:latin typeface="Cambria Math" panose="02040503050406030204" pitchFamily="18" charset="0"/>
                                        </a:rPr>
                                        <m:t>𝜎</m:t>
                                      </m:r>
                                    </m:num>
                                    <m:den>
                                      <m:r>
                                        <a:rPr lang="en-US" sz="2400" i="1" dirty="0" smtClean="0">
                                          <a:latin typeface="Cambria Math" panose="02040503050406030204" pitchFamily="18" charset="0"/>
                                        </a:rPr>
                                        <m:t>2</m:t>
                                      </m:r>
                                    </m:den>
                                  </m:f>
                                </m:e>
                              </m:d>
                            </m:e>
                          </m:func>
                        </m:sup>
                      </m:sSup>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m:rPr>
                              <m:sty m:val="p"/>
                            </m:rPr>
                            <a:rPr lang="en-US" sz="2400" i="1" dirty="0" smtClean="0">
                              <a:latin typeface="Cambria Math" panose="02040503050406030204" pitchFamily="18" charset="0"/>
                            </a:rPr>
                            <m:t>e</m:t>
                          </m:r>
                        </m:e>
                        <m:sup>
                          <m:r>
                            <m:rPr>
                              <m:sty m:val="p"/>
                            </m:rPr>
                            <a:rPr lang="en-US" sz="2400" i="1" dirty="0" smtClean="0">
                              <a:latin typeface="Cambria Math" panose="02040503050406030204" pitchFamily="18" charset="0"/>
                            </a:rPr>
                            <m:t>log</m:t>
                          </m:r>
                          <m:d>
                            <m:dPr>
                              <m:ctrlPr>
                                <a:rPr lang="en-US" sz="2400" b="0" i="1" dirty="0" smtClean="0">
                                  <a:latin typeface="Cambria Math" panose="02040503050406030204" pitchFamily="18" charset="0"/>
                                </a:rPr>
                              </m:ctrlPr>
                            </m:dPr>
                            <m:e>
                              <m:f>
                                <m:fPr>
                                  <m:ctrlPr>
                                    <a:rPr lang="en-US" sz="2400" i="1" dirty="0" smtClean="0">
                                      <a:latin typeface="Cambria Math" panose="02040503050406030204" pitchFamily="18" charset="0"/>
                                    </a:rPr>
                                  </m:ctrlPr>
                                </m:fPr>
                                <m:num>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𝜎</m:t>
                                      </m:r>
                                    </m:e>
                                    <m:sup>
                                      <m:r>
                                        <a:rPr lang="en-US" sz="2400" b="0" i="1" dirty="0" smtClean="0">
                                          <a:latin typeface="Cambria Math" panose="02040503050406030204" pitchFamily="18" charset="0"/>
                                        </a:rPr>
                                        <m:t>2</m:t>
                                      </m:r>
                                    </m:sup>
                                  </m:sSup>
                                </m:num>
                                <m:den>
                                  <m:r>
                                    <a:rPr lang="en-US" sz="2400" i="1" dirty="0" smtClean="0">
                                      <a:latin typeface="Cambria Math" panose="02040503050406030204" pitchFamily="18" charset="0"/>
                                    </a:rPr>
                                    <m:t>2</m:t>
                                  </m:r>
                                </m:den>
                              </m:f>
                            </m:e>
                          </m:d>
                        </m:sup>
                      </m:sSup>
                    </m:oMath>
                  </m:oMathPara>
                </a14:m>
                <a:endParaRPr lang="en-US" sz="2400">
                  <a:latin typeface="Calibri" panose="020F0502020204030204" pitchFamily="34" charset="0"/>
                  <a:ea typeface="Calibri" panose="020F0502020204030204" pitchFamily="34" charset="0"/>
                  <a:cs typeface="Calibri" panose="020F0502020204030204" pitchFamily="34" charset="0"/>
                </a:endParaRPr>
              </a:p>
              <a:p>
                <a:endParaRPr lang="en-US" sz="2400"/>
              </a:p>
            </p:txBody>
          </p:sp>
        </mc:Choice>
        <mc:Fallback xmlns="">
          <p:sp>
            <p:nvSpPr>
              <p:cNvPr id="3" name="Content Placeholder 2">
                <a:extLst>
                  <a:ext uri="{FF2B5EF4-FFF2-40B4-BE49-F238E27FC236}">
                    <a16:creationId xmlns:a16="http://schemas.microsoft.com/office/drawing/2014/main" id="{77B1DBA8-711B-4747-3938-0AD733C9C75F}"/>
                  </a:ext>
                </a:extLst>
              </p:cNvPr>
              <p:cNvSpPr>
                <a:spLocks noGrp="1" noRot="1" noChangeAspect="1" noMove="1" noResize="1" noEditPoints="1" noAdjustHandles="1" noChangeArrowheads="1" noChangeShapeType="1" noTextEdit="1"/>
              </p:cNvSpPr>
              <p:nvPr>
                <p:ph idx="1"/>
              </p:nvPr>
            </p:nvSpPr>
            <p:spPr>
              <a:xfrm>
                <a:off x="464819" y="1825625"/>
                <a:ext cx="11064241" cy="4351338"/>
              </a:xfrm>
              <a:blipFill>
                <a:blip r:embed="rId3"/>
                <a:stretch>
                  <a:fillRect l="-716" t="-1961"/>
                </a:stretch>
              </a:blipFill>
            </p:spPr>
            <p:txBody>
              <a:bodyPr/>
              <a:lstStyle/>
              <a:p>
                <a:r>
                  <a:rPr lang="en-US">
                    <a:noFill/>
                  </a:rPr>
                  <a:t> </a:t>
                </a:r>
              </a:p>
            </p:txBody>
          </p:sp>
        </mc:Fallback>
      </mc:AlternateContent>
    </p:spTree>
    <p:extLst>
      <p:ext uri="{BB962C8B-B14F-4D97-AF65-F5344CB8AC3E}">
        <p14:creationId xmlns:p14="http://schemas.microsoft.com/office/powerpoint/2010/main" val="3484521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2E92-1500-279D-EE52-DF3AFCC910FA}"/>
              </a:ext>
            </a:extLst>
          </p:cNvPr>
          <p:cNvSpPr>
            <a:spLocks noGrp="1"/>
          </p:cNvSpPr>
          <p:nvPr>
            <p:ph type="title"/>
          </p:nvPr>
        </p:nvSpPr>
        <p:spPr/>
        <p:txBody>
          <a:bodyPr/>
          <a:lstStyle/>
          <a:p>
            <a:r>
              <a:rPr lang="en-US"/>
              <a:t>Updated Decoder</a:t>
            </a:r>
          </a:p>
        </p:txBody>
      </p:sp>
      <p:sp>
        <p:nvSpPr>
          <p:cNvPr id="3" name="Content Placeholder 2">
            <a:extLst>
              <a:ext uri="{FF2B5EF4-FFF2-40B4-BE49-F238E27FC236}">
                <a16:creationId xmlns:a16="http://schemas.microsoft.com/office/drawing/2014/main" id="{77B1DBA8-711B-4747-3938-0AD733C9C75F}"/>
              </a:ext>
            </a:extLst>
          </p:cNvPr>
          <p:cNvSpPr>
            <a:spLocks noGrp="1"/>
          </p:cNvSpPr>
          <p:nvPr>
            <p:ph idx="1"/>
          </p:nvPr>
        </p:nvSpPr>
        <p:spPr>
          <a:xfrm>
            <a:off x="464819" y="1825625"/>
            <a:ext cx="11064241" cy="4351338"/>
          </a:xfrm>
        </p:spPr>
        <p:txBody>
          <a:bodyPr>
            <a:normAutofit/>
          </a:bodyPr>
          <a:lstStyle/>
          <a:p>
            <a:pPr marL="0" indent="0">
              <a:buNone/>
            </a:pPr>
            <a:r>
              <a:rPr lang="en-US" sz="2400"/>
              <a:t>Why does this small change to the encoder help?</a:t>
            </a:r>
          </a:p>
          <a:p>
            <a:endParaRPr lang="en-US" sz="600"/>
          </a:p>
          <a:p>
            <a:r>
              <a:rPr lang="en-US" sz="2400"/>
              <a:t>We are now </a:t>
            </a:r>
            <a:r>
              <a:rPr lang="en-US" sz="2400">
                <a:solidFill>
                  <a:srgbClr val="00B050"/>
                </a:solidFill>
              </a:rPr>
              <a:t>sampling</a:t>
            </a:r>
            <a:r>
              <a:rPr lang="en-US" sz="2400"/>
              <a:t> a random point from </a:t>
            </a:r>
            <a:r>
              <a:rPr lang="en-US" sz="2400">
                <a:solidFill>
                  <a:srgbClr val="00B050"/>
                </a:solidFill>
              </a:rPr>
              <a:t>an area </a:t>
            </a:r>
            <a:r>
              <a:rPr lang="en-US" sz="2400" b="1" u="sng">
                <a:solidFill>
                  <a:srgbClr val="00B050"/>
                </a:solidFill>
              </a:rPr>
              <a:t>around</a:t>
            </a:r>
            <a:r>
              <a:rPr lang="en-US" sz="2400">
                <a:solidFill>
                  <a:srgbClr val="00B050"/>
                </a:solidFill>
              </a:rPr>
              <a:t> </a:t>
            </a:r>
            <a:r>
              <a:rPr lang="en-US" sz="2400" err="1">
                <a:solidFill>
                  <a:srgbClr val="00B050"/>
                </a:solidFill>
                <a:latin typeface="Consolas" panose="020B0609020204030204" pitchFamily="49" charset="0"/>
              </a:rPr>
              <a:t>z_mean</a:t>
            </a:r>
            <a:endParaRPr lang="en-US" sz="2400">
              <a:latin typeface="Consolas" panose="020B0609020204030204" pitchFamily="49" charset="0"/>
            </a:endParaRPr>
          </a:p>
          <a:p>
            <a:pPr lvl="1">
              <a:buFont typeface="Wingdings" panose="05000000000000000000" pitchFamily="2" charset="2"/>
              <a:buChar char="Ø"/>
            </a:pPr>
            <a:r>
              <a:rPr lang="en-US" sz="2000"/>
              <a:t>The </a:t>
            </a:r>
            <a:r>
              <a:rPr lang="en-US" sz="2000">
                <a:solidFill>
                  <a:schemeClr val="accent4"/>
                </a:solidFill>
              </a:rPr>
              <a:t>decoder must ensure </a:t>
            </a:r>
            <a:r>
              <a:rPr lang="en-US" sz="2000"/>
              <a:t>that </a:t>
            </a:r>
            <a:r>
              <a:rPr lang="en-US" sz="2000">
                <a:solidFill>
                  <a:schemeClr val="accent5"/>
                </a:solidFill>
              </a:rPr>
              <a:t>all points around produce similar images </a:t>
            </a:r>
            <a:r>
              <a:rPr lang="en-US" sz="2000"/>
              <a:t>when decoded </a:t>
            </a:r>
          </a:p>
          <a:p>
            <a:pPr lvl="1">
              <a:buFont typeface="Wingdings" panose="05000000000000000000" pitchFamily="2" charset="2"/>
              <a:buChar char="§"/>
            </a:pPr>
            <a:r>
              <a:rPr lang="en-US" sz="2000"/>
              <a:t>In this way, the reconstruction loss remains small</a:t>
            </a:r>
          </a:p>
          <a:p>
            <a:endParaRPr lang="en-US" sz="2400"/>
          </a:p>
        </p:txBody>
      </p:sp>
      <p:pic>
        <p:nvPicPr>
          <p:cNvPr id="4" name="Picture 3">
            <a:extLst>
              <a:ext uri="{FF2B5EF4-FFF2-40B4-BE49-F238E27FC236}">
                <a16:creationId xmlns:a16="http://schemas.microsoft.com/office/drawing/2014/main" id="{259FA2FF-8C70-DAC0-5CD2-31B0FD997D0A}"/>
              </a:ext>
            </a:extLst>
          </p:cNvPr>
          <p:cNvPicPr>
            <a:picLocks noChangeAspect="1"/>
          </p:cNvPicPr>
          <p:nvPr/>
        </p:nvPicPr>
        <p:blipFill>
          <a:blip r:embed="rId3"/>
          <a:stretch>
            <a:fillRect/>
          </a:stretch>
        </p:blipFill>
        <p:spPr>
          <a:xfrm>
            <a:off x="2830235" y="4307411"/>
            <a:ext cx="6935168" cy="1771897"/>
          </a:xfrm>
          <a:prstGeom prst="rect">
            <a:avLst/>
          </a:prstGeom>
        </p:spPr>
      </p:pic>
    </p:spTree>
    <p:extLst>
      <p:ext uri="{BB962C8B-B14F-4D97-AF65-F5344CB8AC3E}">
        <p14:creationId xmlns:p14="http://schemas.microsoft.com/office/powerpoint/2010/main" val="280495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D0CE-2F30-9573-B58C-FAD15355AF4B}"/>
              </a:ext>
            </a:extLst>
          </p:cNvPr>
          <p:cNvSpPr>
            <a:spLocks noGrp="1"/>
          </p:cNvSpPr>
          <p:nvPr>
            <p:ph type="title"/>
          </p:nvPr>
        </p:nvSpPr>
        <p:spPr/>
        <p:txBody>
          <a:bodyPr/>
          <a:lstStyle/>
          <a:p>
            <a:r>
              <a:rPr lang="en-US"/>
              <a:t>Building the VAE encoder</a:t>
            </a:r>
          </a:p>
        </p:txBody>
      </p:sp>
      <p:sp>
        <p:nvSpPr>
          <p:cNvPr id="3" name="Content Placeholder 2">
            <a:extLst>
              <a:ext uri="{FF2B5EF4-FFF2-40B4-BE49-F238E27FC236}">
                <a16:creationId xmlns:a16="http://schemas.microsoft.com/office/drawing/2014/main" id="{3904C76A-5ABD-8A96-6044-650767954EE7}"/>
              </a:ext>
            </a:extLst>
          </p:cNvPr>
          <p:cNvSpPr>
            <a:spLocks noGrp="1"/>
          </p:cNvSpPr>
          <p:nvPr>
            <p:ph idx="1"/>
          </p:nvPr>
        </p:nvSpPr>
        <p:spPr/>
        <p:txBody>
          <a:bodyPr/>
          <a:lstStyle/>
          <a:p>
            <a:r>
              <a:rPr lang="en-US" sz="2500">
                <a:latin typeface="Calibri" panose="020F0502020204030204" pitchFamily="34" charset="0"/>
                <a:ea typeface="Calibri" panose="020F0502020204030204" pitchFamily="34" charset="0"/>
                <a:cs typeface="Calibri" panose="020F0502020204030204" pitchFamily="34" charset="0"/>
              </a:rPr>
              <a:t>First, we need to create a </a:t>
            </a:r>
            <a:r>
              <a:rPr lang="en-US" sz="2500">
                <a:solidFill>
                  <a:srgbClr val="7030A0"/>
                </a:solidFill>
                <a:latin typeface="Calibri" panose="020F0502020204030204" pitchFamily="34" charset="0"/>
                <a:ea typeface="Calibri" panose="020F0502020204030204" pitchFamily="34" charset="0"/>
                <a:cs typeface="Calibri" panose="020F0502020204030204" pitchFamily="34" charset="0"/>
              </a:rPr>
              <a:t>new type of </a:t>
            </a:r>
            <a:r>
              <a:rPr lang="en-US" sz="2500">
                <a:solidFill>
                  <a:srgbClr val="7030A0"/>
                </a:solidFill>
                <a:latin typeface="Consolas" panose="020B0609020204030204" pitchFamily="49" charset="0"/>
                <a:ea typeface="Calibri" panose="020F0502020204030204" pitchFamily="34" charset="0"/>
                <a:cs typeface="Calibri" panose="020F0502020204030204" pitchFamily="34" charset="0"/>
              </a:rPr>
              <a:t>Sampling</a:t>
            </a:r>
            <a:r>
              <a:rPr lang="en-US" sz="2500">
                <a:solidFill>
                  <a:srgbClr val="7030A0"/>
                </a:solidFill>
                <a:latin typeface="Calibri" panose="020F0502020204030204" pitchFamily="34" charset="0"/>
                <a:ea typeface="Calibri" panose="020F0502020204030204" pitchFamily="34" charset="0"/>
                <a:cs typeface="Calibri" panose="020F0502020204030204" pitchFamily="34" charset="0"/>
              </a:rPr>
              <a:t> layer </a:t>
            </a:r>
            <a:r>
              <a:rPr lang="en-US" sz="2500">
                <a:latin typeface="Calibri" panose="020F0502020204030204" pitchFamily="34" charset="0"/>
                <a:ea typeface="Calibri" panose="020F0502020204030204" pitchFamily="34" charset="0"/>
                <a:cs typeface="Calibri" panose="020F0502020204030204" pitchFamily="34" charset="0"/>
              </a:rPr>
              <a:t>that will allow us to sample from the distribution defined by </a:t>
            </a:r>
            <a:r>
              <a:rPr lang="en-US" sz="2500" err="1">
                <a:latin typeface="Consolas" panose="020B0609020204030204" pitchFamily="49" charset="0"/>
                <a:ea typeface="Calibri" panose="020F0502020204030204" pitchFamily="34" charset="0"/>
                <a:cs typeface="Calibri" panose="020F0502020204030204" pitchFamily="34" charset="0"/>
              </a:rPr>
              <a:t>z_mean</a:t>
            </a:r>
            <a:r>
              <a:rPr lang="en-US" sz="2500">
                <a:latin typeface="Consolas" panose="020B0609020204030204" pitchFamily="49" charset="0"/>
                <a:ea typeface="Calibri" panose="020F0502020204030204" pitchFamily="34" charset="0"/>
                <a:cs typeface="Calibri" panose="020F0502020204030204" pitchFamily="34" charset="0"/>
              </a:rPr>
              <a:t> </a:t>
            </a:r>
            <a:r>
              <a:rPr lang="en-US" sz="2500">
                <a:latin typeface="Calibri" panose="020F0502020204030204" pitchFamily="34" charset="0"/>
                <a:ea typeface="Calibri" panose="020F0502020204030204" pitchFamily="34" charset="0"/>
                <a:cs typeface="Calibri" panose="020F0502020204030204" pitchFamily="34" charset="0"/>
              </a:rPr>
              <a:t>and </a:t>
            </a:r>
            <a:r>
              <a:rPr lang="en-US" sz="2500" err="1">
                <a:latin typeface="Consolas" panose="020B0609020204030204" pitchFamily="49" charset="0"/>
                <a:ea typeface="Calibri" panose="020F0502020204030204" pitchFamily="34" charset="0"/>
                <a:cs typeface="Calibri" panose="020F0502020204030204" pitchFamily="34" charset="0"/>
              </a:rPr>
              <a:t>z_log_var</a:t>
            </a:r>
            <a:endParaRPr lang="en-US" sz="2500">
              <a:latin typeface="Consolas" panose="020B0609020204030204" pitchFamily="49" charset="0"/>
              <a:ea typeface="Calibri" panose="020F0502020204030204" pitchFamily="34" charset="0"/>
              <a:cs typeface="Calibri" panose="020F0502020204030204" pitchFamily="34" charset="0"/>
            </a:endParaRPr>
          </a:p>
          <a:p>
            <a:endParaRPr lang="en-US"/>
          </a:p>
        </p:txBody>
      </p:sp>
      <p:pic>
        <p:nvPicPr>
          <p:cNvPr id="5" name="Picture 4">
            <a:extLst>
              <a:ext uri="{FF2B5EF4-FFF2-40B4-BE49-F238E27FC236}">
                <a16:creationId xmlns:a16="http://schemas.microsoft.com/office/drawing/2014/main" id="{B9F8BCB9-D461-CCC7-E30B-7B0D0E07C2EB}"/>
              </a:ext>
            </a:extLst>
          </p:cNvPr>
          <p:cNvPicPr>
            <a:picLocks noChangeAspect="1"/>
          </p:cNvPicPr>
          <p:nvPr/>
        </p:nvPicPr>
        <p:blipFill>
          <a:blip r:embed="rId3"/>
          <a:stretch>
            <a:fillRect/>
          </a:stretch>
        </p:blipFill>
        <p:spPr>
          <a:xfrm>
            <a:off x="3977188" y="3091670"/>
            <a:ext cx="6477904" cy="2076740"/>
          </a:xfrm>
          <a:prstGeom prst="rect">
            <a:avLst/>
          </a:prstGeom>
        </p:spPr>
      </p:pic>
      <p:sp>
        <p:nvSpPr>
          <p:cNvPr id="11" name="TextBox 10">
            <a:extLst>
              <a:ext uri="{FF2B5EF4-FFF2-40B4-BE49-F238E27FC236}">
                <a16:creationId xmlns:a16="http://schemas.microsoft.com/office/drawing/2014/main" id="{5EFA59E1-141C-76EE-426B-CF8D2E6CA9F6}"/>
              </a:ext>
            </a:extLst>
          </p:cNvPr>
          <p:cNvSpPr txBox="1"/>
          <p:nvPr/>
        </p:nvSpPr>
        <p:spPr>
          <a:xfrm>
            <a:off x="327660" y="3030710"/>
            <a:ext cx="294894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We create a new layer by subclassing the Layer class</a:t>
            </a:r>
          </a:p>
        </p:txBody>
      </p:sp>
      <p:sp>
        <p:nvSpPr>
          <p:cNvPr id="17" name="TextBox 16">
            <a:extLst>
              <a:ext uri="{FF2B5EF4-FFF2-40B4-BE49-F238E27FC236}">
                <a16:creationId xmlns:a16="http://schemas.microsoft.com/office/drawing/2014/main" id="{A75B622C-D818-44A0-9FFB-C4B226DDCC1E}"/>
              </a:ext>
            </a:extLst>
          </p:cNvPr>
          <p:cNvSpPr txBox="1"/>
          <p:nvPr/>
        </p:nvSpPr>
        <p:spPr>
          <a:xfrm>
            <a:off x="2598420" y="5788124"/>
            <a:ext cx="647790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We use the </a:t>
            </a:r>
            <a:r>
              <a:rPr lang="en-US" b="1"/>
              <a:t>reparameterization trick </a:t>
            </a:r>
            <a:r>
              <a:rPr lang="en-US"/>
              <a:t>to build a sample from the normal distribution parameterized by </a:t>
            </a:r>
            <a:r>
              <a:rPr lang="en-US" err="1"/>
              <a:t>z_mean</a:t>
            </a:r>
            <a:r>
              <a:rPr lang="en-US"/>
              <a:t> and </a:t>
            </a:r>
            <a:r>
              <a:rPr lang="en-US" err="1"/>
              <a:t>z_log_var</a:t>
            </a:r>
            <a:endParaRPr lang="en-US"/>
          </a:p>
        </p:txBody>
      </p:sp>
      <p:cxnSp>
        <p:nvCxnSpPr>
          <p:cNvPr id="18" name="Straight Arrow Connector 17">
            <a:extLst>
              <a:ext uri="{FF2B5EF4-FFF2-40B4-BE49-F238E27FC236}">
                <a16:creationId xmlns:a16="http://schemas.microsoft.com/office/drawing/2014/main" id="{CE6FF6BE-38B9-87C9-8AE1-BDF2A8A20804}"/>
              </a:ext>
            </a:extLst>
          </p:cNvPr>
          <p:cNvCxnSpPr>
            <a:cxnSpLocks/>
            <a:stCxn id="11" idx="3"/>
          </p:cNvCxnSpPr>
          <p:nvPr/>
        </p:nvCxnSpPr>
        <p:spPr>
          <a:xfrm>
            <a:off x="3276600" y="3353876"/>
            <a:ext cx="700588"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2" name="Straight Arrow Connector 21">
            <a:extLst>
              <a:ext uri="{FF2B5EF4-FFF2-40B4-BE49-F238E27FC236}">
                <a16:creationId xmlns:a16="http://schemas.microsoft.com/office/drawing/2014/main" id="{5A44C585-C226-A190-5F3E-213BBB7A8FB5}"/>
              </a:ext>
            </a:extLst>
          </p:cNvPr>
          <p:cNvCxnSpPr>
            <a:cxnSpLocks/>
            <a:stCxn id="17" idx="0"/>
          </p:cNvCxnSpPr>
          <p:nvPr/>
        </p:nvCxnSpPr>
        <p:spPr>
          <a:xfrm flipV="1">
            <a:off x="5837372" y="5219474"/>
            <a:ext cx="0" cy="56865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17050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D0CE-2F30-9573-B58C-FAD15355AF4B}"/>
              </a:ext>
            </a:extLst>
          </p:cNvPr>
          <p:cNvSpPr>
            <a:spLocks noGrp="1"/>
          </p:cNvSpPr>
          <p:nvPr>
            <p:ph type="title"/>
          </p:nvPr>
        </p:nvSpPr>
        <p:spPr/>
        <p:txBody>
          <a:bodyPr/>
          <a:lstStyle/>
          <a:p>
            <a:r>
              <a:rPr lang="en-US"/>
              <a:t>The Reparameterization Trick</a:t>
            </a:r>
          </a:p>
        </p:txBody>
      </p:sp>
      <p:sp>
        <p:nvSpPr>
          <p:cNvPr id="3" name="Content Placeholder 2">
            <a:extLst>
              <a:ext uri="{FF2B5EF4-FFF2-40B4-BE49-F238E27FC236}">
                <a16:creationId xmlns:a16="http://schemas.microsoft.com/office/drawing/2014/main" id="{3904C76A-5ABD-8A96-6044-650767954EE7}"/>
              </a:ext>
            </a:extLst>
          </p:cNvPr>
          <p:cNvSpPr>
            <a:spLocks noGrp="1"/>
          </p:cNvSpPr>
          <p:nvPr>
            <p:ph idx="1"/>
          </p:nvPr>
        </p:nvSpPr>
        <p:spPr/>
        <p:txBody>
          <a:bodyPr>
            <a:normAutofit fontScale="92500" lnSpcReduction="10000"/>
          </a:bodyPr>
          <a:lstStyle/>
          <a:p>
            <a:r>
              <a:rPr lang="en-US" sz="2400">
                <a:latin typeface="Calibri" panose="020F0502020204030204" pitchFamily="34" charset="0"/>
                <a:ea typeface="Calibri" panose="020F0502020204030204" pitchFamily="34" charset="0"/>
                <a:cs typeface="Calibri" panose="020F0502020204030204" pitchFamily="34" charset="0"/>
              </a:rPr>
              <a:t>Rather than sample directly from a normal distribution with parameters </a:t>
            </a:r>
            <a:r>
              <a:rPr lang="en-US" sz="2400" err="1">
                <a:latin typeface="Consolas" panose="020B0609020204030204" pitchFamily="49" charset="0"/>
              </a:rPr>
              <a:t>z_mean</a:t>
            </a:r>
            <a:r>
              <a:rPr lang="en-US" sz="2400">
                <a:latin typeface="Consolas" panose="020B0609020204030204" pitchFamily="49" charset="0"/>
              </a:rPr>
              <a:t> </a:t>
            </a:r>
            <a:r>
              <a:rPr lang="en-US" sz="2400">
                <a:latin typeface="Calibri" panose="020F0502020204030204" pitchFamily="34" charset="0"/>
                <a:ea typeface="Calibri" panose="020F0502020204030204" pitchFamily="34" charset="0"/>
                <a:cs typeface="Calibri" panose="020F0502020204030204" pitchFamily="34" charset="0"/>
              </a:rPr>
              <a:t>and </a:t>
            </a:r>
            <a:r>
              <a:rPr lang="en-US" sz="2400" err="1">
                <a:latin typeface="Consolas" panose="020B0609020204030204" pitchFamily="49" charset="0"/>
              </a:rPr>
              <a:t>z_log_var</a:t>
            </a:r>
            <a:r>
              <a:rPr lang="en-US" sz="2400">
                <a:latin typeface="Calibri" panose="020F0502020204030204" pitchFamily="34" charset="0"/>
                <a:ea typeface="Calibri" panose="020F0502020204030204" pitchFamily="34" charset="0"/>
                <a:cs typeface="Calibri" panose="020F0502020204030204" pitchFamily="34" charset="0"/>
              </a:rPr>
              <a:t>:</a:t>
            </a:r>
          </a:p>
          <a:p>
            <a:endParaRPr lang="en-US" sz="800">
              <a:latin typeface="Calibri" panose="020F0502020204030204" pitchFamily="34" charset="0"/>
              <a:ea typeface="Calibri" panose="020F0502020204030204" pitchFamily="34" charset="0"/>
              <a:cs typeface="Calibri" panose="020F0502020204030204" pitchFamily="34" charset="0"/>
            </a:endParaRPr>
          </a:p>
          <a:p>
            <a:pPr marL="971550" lvl="1" indent="-514350">
              <a:buFont typeface="+mj-lt"/>
              <a:buAutoNum type="arabicPeriod"/>
            </a:pPr>
            <a:r>
              <a:rPr lang="en-US">
                <a:latin typeface="Calibri" panose="020F0502020204030204" pitchFamily="34" charset="0"/>
                <a:ea typeface="Calibri" panose="020F0502020204030204" pitchFamily="34" charset="0"/>
                <a:cs typeface="Calibri" panose="020F0502020204030204" pitchFamily="34" charset="0"/>
              </a:rPr>
              <a:t>We sample </a:t>
            </a:r>
            <a:r>
              <a:rPr lang="en-US">
                <a:latin typeface="Consolas" panose="020B0609020204030204" pitchFamily="49" charset="0"/>
                <a:ea typeface="Calibri" panose="020F0502020204030204" pitchFamily="34" charset="0"/>
                <a:cs typeface="Calibri" panose="020F0502020204030204" pitchFamily="34" charset="0"/>
              </a:rPr>
              <a:t>epsilon</a:t>
            </a:r>
            <a:r>
              <a:rPr lang="en-US">
                <a:latin typeface="Calibri" panose="020F0502020204030204" pitchFamily="34" charset="0"/>
                <a:ea typeface="Calibri" panose="020F0502020204030204" pitchFamily="34" charset="0"/>
                <a:cs typeface="Calibri" panose="020F0502020204030204" pitchFamily="34" charset="0"/>
              </a:rPr>
              <a:t> from a standard normal </a:t>
            </a:r>
          </a:p>
          <a:p>
            <a:pPr marL="971550" lvl="1" indent="-514350">
              <a:buFont typeface="+mj-lt"/>
              <a:buAutoNum type="arabicPeriod"/>
            </a:pPr>
            <a:endParaRPr lang="en-US">
              <a:latin typeface="Calibri" panose="020F0502020204030204" pitchFamily="34" charset="0"/>
              <a:ea typeface="Calibri" panose="020F0502020204030204" pitchFamily="34" charset="0"/>
              <a:cs typeface="Calibri" panose="020F0502020204030204" pitchFamily="34" charset="0"/>
            </a:endParaRPr>
          </a:p>
          <a:p>
            <a:pPr marL="971550" lvl="1" indent="-514350">
              <a:buFont typeface="+mj-lt"/>
              <a:buAutoNum type="arabicPeriod"/>
            </a:pPr>
            <a:endParaRPr lang="en-US">
              <a:latin typeface="Calibri" panose="020F0502020204030204" pitchFamily="34" charset="0"/>
              <a:ea typeface="Calibri" panose="020F0502020204030204" pitchFamily="34" charset="0"/>
              <a:cs typeface="Calibri" panose="020F0502020204030204" pitchFamily="34" charset="0"/>
            </a:endParaRPr>
          </a:p>
          <a:p>
            <a:pPr marL="971550" lvl="1" indent="-514350">
              <a:buFont typeface="+mj-lt"/>
              <a:buAutoNum type="arabicPeriod"/>
            </a:pPr>
            <a:r>
              <a:rPr lang="en-US">
                <a:latin typeface="Calibri" panose="020F0502020204030204" pitchFamily="34" charset="0"/>
                <a:ea typeface="Calibri" panose="020F0502020204030204" pitchFamily="34" charset="0"/>
                <a:cs typeface="Calibri" panose="020F0502020204030204" pitchFamily="34" charset="0"/>
              </a:rPr>
              <a:t>We manually adjust the sample to have the correct mean and variance</a:t>
            </a:r>
          </a:p>
          <a:p>
            <a:endParaRPr lang="en-US">
              <a:latin typeface="Calibri" panose="020F0502020204030204" pitchFamily="34" charset="0"/>
              <a:ea typeface="Calibri" panose="020F0502020204030204" pitchFamily="34" charset="0"/>
              <a:cs typeface="Calibri" panose="020F0502020204030204" pitchFamily="34" charset="0"/>
            </a:endParaRPr>
          </a:p>
          <a:p>
            <a:endParaRPr lang="en-US">
              <a:latin typeface="Calibri" panose="020F0502020204030204" pitchFamily="34" charset="0"/>
              <a:ea typeface="Calibri" panose="020F0502020204030204" pitchFamily="34" charset="0"/>
              <a:cs typeface="Calibri" panose="020F0502020204030204" pitchFamily="34" charset="0"/>
            </a:endParaRPr>
          </a:p>
          <a:p>
            <a:r>
              <a:rPr lang="en-US" sz="2400">
                <a:latin typeface="Calibri" panose="020F0502020204030204" pitchFamily="34" charset="0"/>
                <a:ea typeface="Calibri" panose="020F0502020204030204" pitchFamily="34" charset="0"/>
                <a:cs typeface="Calibri" panose="020F0502020204030204" pitchFamily="34" charset="0"/>
              </a:rPr>
              <a:t>Now </a:t>
            </a:r>
            <a:r>
              <a:rPr lang="en-US" sz="2400">
                <a:solidFill>
                  <a:srgbClr val="00B050"/>
                </a:solidFill>
                <a:latin typeface="Calibri" panose="020F0502020204030204" pitchFamily="34" charset="0"/>
                <a:ea typeface="Calibri" panose="020F0502020204030204" pitchFamily="34" charset="0"/>
                <a:cs typeface="Calibri" panose="020F0502020204030204" pitchFamily="34" charset="0"/>
              </a:rPr>
              <a:t>gradients can backpropagate freely </a:t>
            </a:r>
            <a:r>
              <a:rPr lang="en-US" sz="2400">
                <a:latin typeface="Calibri" panose="020F0502020204030204" pitchFamily="34" charset="0"/>
                <a:ea typeface="Calibri" panose="020F0502020204030204" pitchFamily="34" charset="0"/>
                <a:cs typeface="Calibri" panose="020F0502020204030204" pitchFamily="34" charset="0"/>
              </a:rPr>
              <a:t>through the layer </a:t>
            </a:r>
          </a:p>
          <a:p>
            <a:pPr marL="457200" lvl="1" indent="0">
              <a:buNone/>
            </a:pPr>
            <a:r>
              <a:rPr lang="en-US" sz="2000">
                <a:latin typeface="Calibri" panose="020F0502020204030204" pitchFamily="34" charset="0"/>
                <a:ea typeface="Calibri" panose="020F0502020204030204" pitchFamily="34" charset="0"/>
                <a:cs typeface="Calibri" panose="020F0502020204030204" pitchFamily="34" charset="0"/>
              </a:rPr>
              <a:t>The </a:t>
            </a:r>
            <a:r>
              <a:rPr lang="en-US" sz="2000">
                <a:solidFill>
                  <a:srgbClr val="7030A0"/>
                </a:solidFill>
                <a:latin typeface="Calibri" panose="020F0502020204030204" pitchFamily="34" charset="0"/>
                <a:ea typeface="Calibri" panose="020F0502020204030204" pitchFamily="34" charset="0"/>
                <a:cs typeface="Calibri" panose="020F0502020204030204" pitchFamily="34" charset="0"/>
              </a:rPr>
              <a:t>randomness</a:t>
            </a:r>
            <a:r>
              <a:rPr lang="en-US" sz="2000">
                <a:latin typeface="Calibri" panose="020F0502020204030204" pitchFamily="34" charset="0"/>
                <a:ea typeface="Calibri" panose="020F0502020204030204" pitchFamily="34" charset="0"/>
                <a:cs typeface="Calibri" panose="020F0502020204030204" pitchFamily="34" charset="0"/>
              </a:rPr>
              <a:t> of the layer is contained </a:t>
            </a:r>
            <a:r>
              <a:rPr lang="en-US" sz="2000">
                <a:solidFill>
                  <a:srgbClr val="7030A0"/>
                </a:solidFill>
                <a:latin typeface="Calibri" panose="020F0502020204030204" pitchFamily="34" charset="0"/>
                <a:ea typeface="Calibri" panose="020F0502020204030204" pitchFamily="34" charset="0"/>
                <a:cs typeface="Calibri" panose="020F0502020204030204" pitchFamily="34" charset="0"/>
              </a:rPr>
              <a:t>within the variable </a:t>
            </a:r>
            <a:r>
              <a:rPr lang="en-US" sz="2000">
                <a:solidFill>
                  <a:srgbClr val="7030A0"/>
                </a:solidFill>
                <a:latin typeface="Consolas" panose="020B0609020204030204" pitchFamily="49" charset="0"/>
                <a:ea typeface="Calibri" panose="020F0502020204030204" pitchFamily="34" charset="0"/>
                <a:cs typeface="Calibri" panose="020F0502020204030204" pitchFamily="34" charset="0"/>
              </a:rPr>
              <a:t>epsilon</a:t>
            </a:r>
            <a:r>
              <a:rPr lang="en-US" sz="2000">
                <a:latin typeface="Calibri" panose="020F0502020204030204" pitchFamily="34" charset="0"/>
                <a:ea typeface="Calibri" panose="020F0502020204030204" pitchFamily="34" charset="0"/>
                <a:cs typeface="Calibri" panose="020F0502020204030204" pitchFamily="34" charset="0"/>
              </a:rPr>
              <a:t>, so the </a:t>
            </a:r>
            <a:r>
              <a:rPr lang="en-US" sz="2000">
                <a:solidFill>
                  <a:srgbClr val="00B050"/>
                </a:solidFill>
                <a:latin typeface="Calibri" panose="020F0502020204030204" pitchFamily="34" charset="0"/>
                <a:ea typeface="Calibri" panose="020F0502020204030204" pitchFamily="34" charset="0"/>
                <a:cs typeface="Calibri" panose="020F0502020204030204" pitchFamily="34" charset="0"/>
              </a:rPr>
              <a:t>partial derivative is deterministic</a:t>
            </a:r>
            <a:r>
              <a:rPr lang="en-US" sz="2000">
                <a:latin typeface="Calibri" panose="020F0502020204030204" pitchFamily="34" charset="0"/>
                <a:ea typeface="Calibri" panose="020F0502020204030204" pitchFamily="34" charset="0"/>
                <a:cs typeface="Calibri" panose="020F0502020204030204" pitchFamily="34" charset="0"/>
              </a:rPr>
              <a:t> (independent of the random </a:t>
            </a:r>
            <a:r>
              <a:rPr lang="en-US" sz="2000">
                <a:latin typeface="Consolas" panose="020B0609020204030204" pitchFamily="49" charset="0"/>
                <a:ea typeface="Calibri" panose="020F0502020204030204" pitchFamily="34" charset="0"/>
                <a:cs typeface="Calibri" panose="020F0502020204030204" pitchFamily="34" charset="0"/>
              </a:rPr>
              <a:t>epsilon</a:t>
            </a:r>
            <a:r>
              <a:rPr lang="en-US" sz="2000">
                <a:latin typeface="Calibri" panose="020F0502020204030204" pitchFamily="34" charset="0"/>
                <a:ea typeface="Calibri" panose="020F0502020204030204" pitchFamily="34" charset="0"/>
                <a:cs typeface="Calibri" panose="020F0502020204030204" pitchFamily="34" charset="0"/>
              </a:rPr>
              <a:t>) </a:t>
            </a:r>
          </a:p>
          <a:p>
            <a:pPr lvl="1">
              <a:buFont typeface="Wingdings" panose="05000000000000000000" pitchFamily="2" charset="2"/>
              <a:buChar char="§"/>
            </a:pPr>
            <a:r>
              <a:rPr lang="en-US" sz="2000">
                <a:latin typeface="Calibri" panose="020F0502020204030204" pitchFamily="34" charset="0"/>
                <a:ea typeface="Calibri" panose="020F0502020204030204" pitchFamily="34" charset="0"/>
                <a:cs typeface="Calibri" panose="020F0502020204030204" pitchFamily="34" charset="0"/>
              </a:rPr>
              <a:t>This is essential for backpropagation through the layer</a:t>
            </a:r>
          </a:p>
        </p:txBody>
      </p:sp>
      <p:pic>
        <p:nvPicPr>
          <p:cNvPr id="5" name="Picture 4">
            <a:extLst>
              <a:ext uri="{FF2B5EF4-FFF2-40B4-BE49-F238E27FC236}">
                <a16:creationId xmlns:a16="http://schemas.microsoft.com/office/drawing/2014/main" id="{8204E4F0-6328-BDF1-1667-A77BFAB7D631}"/>
              </a:ext>
            </a:extLst>
          </p:cNvPr>
          <p:cNvPicPr>
            <a:picLocks noChangeAspect="1"/>
          </p:cNvPicPr>
          <p:nvPr/>
        </p:nvPicPr>
        <p:blipFill>
          <a:blip r:embed="rId3"/>
          <a:stretch>
            <a:fillRect/>
          </a:stretch>
        </p:blipFill>
        <p:spPr>
          <a:xfrm>
            <a:off x="3361385" y="4124616"/>
            <a:ext cx="5292295" cy="288802"/>
          </a:xfrm>
          <a:prstGeom prst="rect">
            <a:avLst/>
          </a:prstGeom>
        </p:spPr>
      </p:pic>
      <p:pic>
        <p:nvPicPr>
          <p:cNvPr id="7" name="Picture 6">
            <a:extLst>
              <a:ext uri="{FF2B5EF4-FFF2-40B4-BE49-F238E27FC236}">
                <a16:creationId xmlns:a16="http://schemas.microsoft.com/office/drawing/2014/main" id="{0E6E9E28-80EC-84BF-E831-0530CA3ADC4B}"/>
              </a:ext>
            </a:extLst>
          </p:cNvPr>
          <p:cNvPicPr>
            <a:picLocks noChangeAspect="1"/>
          </p:cNvPicPr>
          <p:nvPr/>
        </p:nvPicPr>
        <p:blipFill>
          <a:blip r:embed="rId4"/>
          <a:stretch>
            <a:fillRect/>
          </a:stretch>
        </p:blipFill>
        <p:spPr>
          <a:xfrm>
            <a:off x="3488415" y="3066870"/>
            <a:ext cx="5038236" cy="285305"/>
          </a:xfrm>
          <a:prstGeom prst="rect">
            <a:avLst/>
          </a:prstGeom>
        </p:spPr>
      </p:pic>
      <p:sp>
        <p:nvSpPr>
          <p:cNvPr id="9" name="TextBox 8">
            <a:extLst>
              <a:ext uri="{FF2B5EF4-FFF2-40B4-BE49-F238E27FC236}">
                <a16:creationId xmlns:a16="http://schemas.microsoft.com/office/drawing/2014/main" id="{7520C47F-FD5F-7AAB-8C75-E2428F225A22}"/>
              </a:ext>
            </a:extLst>
          </p:cNvPr>
          <p:cNvSpPr txBox="1"/>
          <p:nvPr/>
        </p:nvSpPr>
        <p:spPr>
          <a:xfrm>
            <a:off x="9288352" y="6311900"/>
            <a:ext cx="2579530" cy="3231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500">
                <a:latin typeface="Consolas" panose="020B0609020204030204" pitchFamily="49" charset="0"/>
              </a:rPr>
              <a:t>epsilon</a:t>
            </a:r>
            <a:r>
              <a:rPr lang="en-US" sz="1500"/>
              <a:t> is treated as </a:t>
            </a:r>
            <a:r>
              <a:rPr lang="en-US" sz="1500" u="sng"/>
              <a:t>noise</a:t>
            </a:r>
          </a:p>
        </p:txBody>
      </p:sp>
    </p:spTree>
    <p:extLst>
      <p:ext uri="{BB962C8B-B14F-4D97-AF65-F5344CB8AC3E}">
        <p14:creationId xmlns:p14="http://schemas.microsoft.com/office/powerpoint/2010/main" val="2922207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5E5E-1A4D-14D0-A40D-A8D45BB918C7}"/>
              </a:ext>
            </a:extLst>
          </p:cNvPr>
          <p:cNvSpPr>
            <a:spLocks noGrp="1"/>
          </p:cNvSpPr>
          <p:nvPr>
            <p:ph type="title"/>
          </p:nvPr>
        </p:nvSpPr>
        <p:spPr/>
        <p:txBody>
          <a:bodyPr/>
          <a:lstStyle/>
          <a:p>
            <a:r>
              <a:rPr lang="en-US"/>
              <a:t>Variational Autoencoder</a:t>
            </a:r>
          </a:p>
        </p:txBody>
      </p:sp>
      <p:sp>
        <p:nvSpPr>
          <p:cNvPr id="3" name="Content Placeholder 2">
            <a:extLst>
              <a:ext uri="{FF2B5EF4-FFF2-40B4-BE49-F238E27FC236}">
                <a16:creationId xmlns:a16="http://schemas.microsoft.com/office/drawing/2014/main" id="{1BF9D638-83D9-9F92-A54F-9F859066C563}"/>
              </a:ext>
            </a:extLst>
          </p:cNvPr>
          <p:cNvSpPr>
            <a:spLocks noGrp="1"/>
          </p:cNvSpPr>
          <p:nvPr>
            <p:ph idx="1"/>
          </p:nvPr>
        </p:nvSpPr>
        <p:spPr>
          <a:xfrm>
            <a:off x="838200" y="1825625"/>
            <a:ext cx="4648200" cy="4351338"/>
          </a:xfrm>
        </p:spPr>
        <p:txBody>
          <a:bodyPr>
            <a:normAutofit fontScale="85000" lnSpcReduction="20000"/>
          </a:bodyPr>
          <a:lstStyle/>
          <a:p>
            <a:pPr marL="0" indent="0" algn="l">
              <a:buNone/>
            </a:pPr>
            <a:r>
              <a:rPr lang="en-US">
                <a:latin typeface="Calibri" panose="020F0502020204030204" pitchFamily="34" charset="0"/>
                <a:ea typeface="Calibri" panose="020F0502020204030204" pitchFamily="34" charset="0"/>
                <a:cs typeface="Calibri" panose="020F0502020204030204" pitchFamily="34" charset="0"/>
              </a:rPr>
              <a:t>Each location item location is represented by </a:t>
            </a:r>
            <a:r>
              <a:rPr lang="en-US">
                <a:solidFill>
                  <a:srgbClr val="7030A0"/>
                </a:solidFill>
                <a:latin typeface="Calibri" panose="020F0502020204030204" pitchFamily="34" charset="0"/>
                <a:ea typeface="Calibri" panose="020F0502020204030204" pitchFamily="34" charset="0"/>
                <a:cs typeface="Calibri" panose="020F0502020204030204" pitchFamily="34" charset="0"/>
              </a:rPr>
              <a:t>two coordinates</a:t>
            </a:r>
          </a:p>
          <a:p>
            <a:pPr marL="457200" lvl="1" indent="0">
              <a:buNone/>
            </a:pPr>
            <a:r>
              <a:rPr lang="en-US">
                <a:latin typeface="Calibri" panose="020F0502020204030204" pitchFamily="34" charset="0"/>
                <a:ea typeface="Calibri" panose="020F0502020204030204" pitchFamily="34" charset="0"/>
                <a:cs typeface="Calibri" panose="020F0502020204030204" pitchFamily="34" charset="0"/>
              </a:rPr>
              <a:t>For example, the trousers are encoded to the point [6.3, –0.9]</a:t>
            </a:r>
          </a:p>
          <a:p>
            <a:pPr marL="457200" lvl="1" indent="0">
              <a:buNone/>
            </a:pPr>
            <a:endParaRPr lang="en-US">
              <a:latin typeface="Calibri" panose="020F0502020204030204" pitchFamily="34" charset="0"/>
              <a:ea typeface="Calibri" panose="020F0502020204030204" pitchFamily="34" charset="0"/>
              <a:cs typeface="Calibri" panose="020F0502020204030204" pitchFamily="34" charset="0"/>
            </a:endParaRPr>
          </a:p>
          <a:p>
            <a:pPr marL="0" indent="0" algn="l">
              <a:buNone/>
            </a:pPr>
            <a:r>
              <a:rPr lang="en-US">
                <a:latin typeface="Calibri" panose="020F0502020204030204" pitchFamily="34" charset="0"/>
                <a:ea typeface="Calibri" panose="020F0502020204030204" pitchFamily="34" charset="0"/>
                <a:cs typeface="Calibri" panose="020F0502020204030204" pitchFamily="34" charset="0"/>
              </a:rPr>
              <a:t>This vector 2 values (2D vector) is also known as an </a:t>
            </a:r>
            <a:r>
              <a:rPr lang="en-US" b="1">
                <a:latin typeface="Calibri" panose="020F0502020204030204" pitchFamily="34" charset="0"/>
                <a:ea typeface="Calibri" panose="020F0502020204030204" pitchFamily="34" charset="0"/>
                <a:cs typeface="Calibri" panose="020F0502020204030204" pitchFamily="34" charset="0"/>
              </a:rPr>
              <a:t>embedding</a:t>
            </a:r>
            <a:r>
              <a:rPr lang="en-US">
                <a:latin typeface="Calibri" panose="020F0502020204030204" pitchFamily="34" charset="0"/>
                <a:ea typeface="Calibri" panose="020F0502020204030204" pitchFamily="34" charset="0"/>
                <a:cs typeface="Calibri" panose="020F0502020204030204" pitchFamily="34" charset="0"/>
              </a:rPr>
              <a:t> </a:t>
            </a:r>
          </a:p>
          <a:p>
            <a:pPr marL="457200" lvl="1" indent="0" eaLnBrk="0" fontAlgn="base" hangingPunct="0">
              <a:lnSpc>
                <a:spcPct val="100000"/>
              </a:lnSpc>
              <a:spcBef>
                <a:spcPct val="0"/>
              </a:spcBef>
              <a:spcAft>
                <a:spcPct val="0"/>
              </a:spcAft>
              <a:buNone/>
            </a:pPr>
            <a:r>
              <a:rPr kumimoji="0" lang="en-US" altLang="en-US" sz="2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encoder compresses information, enabling the decoder to reconstruct accurately</a:t>
            </a:r>
          </a:p>
          <a:p>
            <a:pPr marL="457200" lvl="1" indent="0" eaLnBrk="0" fontAlgn="base" hangingPunct="0">
              <a:lnSpc>
                <a:spcPct val="100000"/>
              </a:lnSpc>
              <a:spcBef>
                <a:spcPct val="0"/>
              </a:spcBef>
              <a:spcAft>
                <a:spcPct val="0"/>
              </a:spcAft>
              <a:buNone/>
            </a:pPr>
            <a:endParaRPr kumimoji="0" lang="en-US" altLang="en-US" sz="2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indent="0" algn="l">
              <a:buNone/>
            </a:pPr>
            <a:r>
              <a:rPr lang="en-US">
                <a:latin typeface="Calibri" panose="020F0502020204030204" pitchFamily="34" charset="0"/>
                <a:ea typeface="Calibri" panose="020F0502020204030204" pitchFamily="34" charset="0"/>
                <a:cs typeface="Calibri" panose="020F0502020204030204" pitchFamily="34" charset="0"/>
              </a:rPr>
              <a:t>An </a:t>
            </a:r>
            <a:r>
              <a:rPr lang="en-US" b="1">
                <a:latin typeface="Calibri" panose="020F0502020204030204" pitchFamily="34" charset="0"/>
                <a:ea typeface="Calibri" panose="020F0502020204030204" pitchFamily="34" charset="0"/>
                <a:cs typeface="Calibri" panose="020F0502020204030204" pitchFamily="34" charset="0"/>
              </a:rPr>
              <a:t>autoencoder</a:t>
            </a:r>
            <a:r>
              <a:rPr lang="en-US">
                <a:latin typeface="Calibri" panose="020F0502020204030204" pitchFamily="34" charset="0"/>
                <a:ea typeface="Calibri" panose="020F0502020204030204" pitchFamily="34" charset="0"/>
                <a:cs typeface="Calibri" panose="020F0502020204030204" pitchFamily="34" charset="0"/>
              </a:rPr>
              <a:t> is </a:t>
            </a:r>
            <a:r>
              <a:rPr lang="en-US">
                <a:solidFill>
                  <a:srgbClr val="7030A0"/>
                </a:solidFill>
                <a:latin typeface="Calibri" panose="020F0502020204030204" pitchFamily="34" charset="0"/>
                <a:ea typeface="Calibri" panose="020F0502020204030204" pitchFamily="34" charset="0"/>
                <a:cs typeface="Calibri" panose="020F0502020204030204" pitchFamily="34" charset="0"/>
              </a:rPr>
              <a:t>a neural network </a:t>
            </a:r>
            <a:r>
              <a:rPr lang="en-US">
                <a:latin typeface="Calibri" panose="020F0502020204030204" pitchFamily="34" charset="0"/>
                <a:ea typeface="Calibri" panose="020F0502020204030204" pitchFamily="34" charset="0"/>
                <a:cs typeface="Calibri" panose="020F0502020204030204" pitchFamily="34" charset="0"/>
              </a:rPr>
              <a:t>that encodes and decodes items</a:t>
            </a:r>
          </a:p>
          <a:p>
            <a:pPr marL="457200" lvl="1" indent="0">
              <a:buNone/>
            </a:pPr>
            <a:r>
              <a:rPr lang="en-US">
                <a:latin typeface="Calibri" panose="020F0502020204030204" pitchFamily="34" charset="0"/>
                <a:ea typeface="Calibri" panose="020F0502020204030204" pitchFamily="34" charset="0"/>
                <a:cs typeface="Calibri" panose="020F0502020204030204" pitchFamily="34" charset="0"/>
              </a:rPr>
              <a:t>It can generate new clothing designs from any 2D point</a:t>
            </a:r>
          </a:p>
        </p:txBody>
      </p:sp>
      <p:pic>
        <p:nvPicPr>
          <p:cNvPr id="4" name="Picture 3">
            <a:extLst>
              <a:ext uri="{FF2B5EF4-FFF2-40B4-BE49-F238E27FC236}">
                <a16:creationId xmlns:a16="http://schemas.microsoft.com/office/drawing/2014/main" id="{E6C3E861-7E59-BCFC-BBF6-2D974DE38419}"/>
              </a:ext>
            </a:extLst>
          </p:cNvPr>
          <p:cNvPicPr>
            <a:picLocks noChangeAspect="1"/>
          </p:cNvPicPr>
          <p:nvPr/>
        </p:nvPicPr>
        <p:blipFill>
          <a:blip r:embed="rId3"/>
          <a:stretch>
            <a:fillRect/>
          </a:stretch>
        </p:blipFill>
        <p:spPr>
          <a:xfrm>
            <a:off x="5580727" y="1609698"/>
            <a:ext cx="6611273" cy="4391638"/>
          </a:xfrm>
          <a:prstGeom prst="rect">
            <a:avLst/>
          </a:prstGeom>
        </p:spPr>
      </p:pic>
    </p:spTree>
    <p:extLst>
      <p:ext uri="{BB962C8B-B14F-4D97-AF65-F5344CB8AC3E}">
        <p14:creationId xmlns:p14="http://schemas.microsoft.com/office/powerpoint/2010/main" val="1592920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iamond 10">
            <a:extLst>
              <a:ext uri="{FF2B5EF4-FFF2-40B4-BE49-F238E27FC236}">
                <a16:creationId xmlns:a16="http://schemas.microsoft.com/office/drawing/2014/main" id="{E19B9362-A76C-F903-B5F5-9A62DB64D1C0}"/>
              </a:ext>
            </a:extLst>
          </p:cNvPr>
          <p:cNvSpPr/>
          <p:nvPr/>
        </p:nvSpPr>
        <p:spPr>
          <a:xfrm>
            <a:off x="5609824" y="5531761"/>
            <a:ext cx="618186" cy="643944"/>
          </a:xfrm>
          <a:prstGeom prst="diamond">
            <a:avLst/>
          </a:prstGeom>
          <a:solidFill>
            <a:schemeClr val="tx2">
              <a:lumMod val="50000"/>
              <a:lumOff val="5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i="1"/>
          </a:p>
        </p:txBody>
      </p:sp>
      <p:sp>
        <p:nvSpPr>
          <p:cNvPr id="14" name="TextBox 13">
            <a:extLst>
              <a:ext uri="{FF2B5EF4-FFF2-40B4-BE49-F238E27FC236}">
                <a16:creationId xmlns:a16="http://schemas.microsoft.com/office/drawing/2014/main" id="{D875FC7C-488E-BFF5-DF11-24E63E160C1F}"/>
              </a:ext>
            </a:extLst>
          </p:cNvPr>
          <p:cNvSpPr txBox="1"/>
          <p:nvPr/>
        </p:nvSpPr>
        <p:spPr>
          <a:xfrm>
            <a:off x="6354116" y="5669067"/>
            <a:ext cx="1511656" cy="369332"/>
          </a:xfrm>
          <a:prstGeom prst="rect">
            <a:avLst/>
          </a:prstGeom>
          <a:noFill/>
        </p:spPr>
        <p:txBody>
          <a:bodyPr wrap="square">
            <a:spAutoFit/>
          </a:bodyPr>
          <a:lstStyle/>
          <a:p>
            <a:r>
              <a:rPr lang="en-US" sz="1800" kern="1200">
                <a:solidFill>
                  <a:srgbClr val="000000"/>
                </a:solidFill>
                <a:effectLst/>
                <a:latin typeface="Aptos Display" panose="020B0004020202020204" pitchFamily="34" charset="0"/>
                <a:ea typeface="+mj-ea"/>
                <a:cs typeface="+mj-cs"/>
              </a:rPr>
              <a:t>Random node</a:t>
            </a:r>
            <a:endParaRPr lang="en-US"/>
          </a:p>
        </p:txBody>
      </p:sp>
      <p:grpSp>
        <p:nvGrpSpPr>
          <p:cNvPr id="55" name="Group 54">
            <a:extLst>
              <a:ext uri="{FF2B5EF4-FFF2-40B4-BE49-F238E27FC236}">
                <a16:creationId xmlns:a16="http://schemas.microsoft.com/office/drawing/2014/main" id="{CEA6E5D5-3D84-8AF6-3790-401440F52409}"/>
              </a:ext>
            </a:extLst>
          </p:cNvPr>
          <p:cNvGrpSpPr/>
          <p:nvPr/>
        </p:nvGrpSpPr>
        <p:grpSpPr>
          <a:xfrm>
            <a:off x="6800047" y="985165"/>
            <a:ext cx="4020355" cy="3667634"/>
            <a:chOff x="6973910" y="985165"/>
            <a:chExt cx="4020355" cy="3667634"/>
          </a:xfrm>
        </p:grpSpPr>
        <p:sp>
          <p:nvSpPr>
            <p:cNvPr id="27" name="Diamond 26">
              <a:extLst>
                <a:ext uri="{FF2B5EF4-FFF2-40B4-BE49-F238E27FC236}">
                  <a16:creationId xmlns:a16="http://schemas.microsoft.com/office/drawing/2014/main" id="{D7294C67-5721-4855-6526-EFCFBFB5D69B}"/>
                </a:ext>
              </a:extLst>
            </p:cNvPr>
            <p:cNvSpPr/>
            <p:nvPr/>
          </p:nvSpPr>
          <p:spPr>
            <a:xfrm>
              <a:off x="9302839" y="2438469"/>
              <a:ext cx="618186" cy="643944"/>
            </a:xfrm>
            <a:prstGeom prst="diamond">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i="1"/>
                <a:t>z</a:t>
              </a:r>
            </a:p>
          </p:txBody>
        </p:sp>
        <mc:AlternateContent xmlns:mc="http://schemas.openxmlformats.org/markup-compatibility/2006" xmlns:a14="http://schemas.microsoft.com/office/drawing/2010/main">
          <mc:Choice Requires="a14">
            <p:sp>
              <p:nvSpPr>
                <p:cNvPr id="28" name="Diamond 27">
                  <a:extLst>
                    <a:ext uri="{FF2B5EF4-FFF2-40B4-BE49-F238E27FC236}">
                      <a16:creationId xmlns:a16="http://schemas.microsoft.com/office/drawing/2014/main" id="{25B5B6F6-8113-F094-6041-71B381A73B59}"/>
                    </a:ext>
                  </a:extLst>
                </p:cNvPr>
                <p:cNvSpPr/>
                <p:nvPr/>
              </p:nvSpPr>
              <p:spPr>
                <a:xfrm>
                  <a:off x="8309019" y="3921617"/>
                  <a:ext cx="618186" cy="643944"/>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i="1"/>
                </a:p>
              </p:txBody>
            </p:sp>
          </mc:Choice>
          <mc:Fallback xmlns="">
            <p:sp>
              <p:nvSpPr>
                <p:cNvPr id="28" name="Diamond 27">
                  <a:extLst>
                    <a:ext uri="{FF2B5EF4-FFF2-40B4-BE49-F238E27FC236}">
                      <a16:creationId xmlns:a16="http://schemas.microsoft.com/office/drawing/2014/main" id="{25B5B6F6-8113-F094-6041-71B381A73B59}"/>
                    </a:ext>
                  </a:extLst>
                </p:cNvPr>
                <p:cNvSpPr>
                  <a:spLocks noRot="1" noChangeAspect="1" noMove="1" noResize="1" noEditPoints="1" noAdjustHandles="1" noChangeArrowheads="1" noChangeShapeType="1" noTextEdit="1"/>
                </p:cNvSpPr>
                <p:nvPr/>
              </p:nvSpPr>
              <p:spPr>
                <a:xfrm>
                  <a:off x="8309019" y="3921617"/>
                  <a:ext cx="618186" cy="643944"/>
                </a:xfrm>
                <a:prstGeom prst="diamond">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Diamond 28">
                  <a:extLst>
                    <a:ext uri="{FF2B5EF4-FFF2-40B4-BE49-F238E27FC236}">
                      <a16:creationId xmlns:a16="http://schemas.microsoft.com/office/drawing/2014/main" id="{2F2EECDA-DBCE-3028-27D0-A9DCF9F87C67}"/>
                    </a:ext>
                  </a:extLst>
                </p:cNvPr>
                <p:cNvSpPr/>
                <p:nvPr/>
              </p:nvSpPr>
              <p:spPr>
                <a:xfrm>
                  <a:off x="9302839" y="3921617"/>
                  <a:ext cx="618186" cy="643944"/>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i="1"/>
                </a:p>
              </p:txBody>
            </p:sp>
          </mc:Choice>
          <mc:Fallback xmlns="">
            <p:sp>
              <p:nvSpPr>
                <p:cNvPr id="29" name="Diamond 28">
                  <a:extLst>
                    <a:ext uri="{FF2B5EF4-FFF2-40B4-BE49-F238E27FC236}">
                      <a16:creationId xmlns:a16="http://schemas.microsoft.com/office/drawing/2014/main" id="{2F2EECDA-DBCE-3028-27D0-A9DCF9F87C67}"/>
                    </a:ext>
                  </a:extLst>
                </p:cNvPr>
                <p:cNvSpPr>
                  <a:spLocks noRot="1" noChangeAspect="1" noMove="1" noResize="1" noEditPoints="1" noAdjustHandles="1" noChangeArrowheads="1" noChangeShapeType="1" noTextEdit="1"/>
                </p:cNvSpPr>
                <p:nvPr/>
              </p:nvSpPr>
              <p:spPr>
                <a:xfrm>
                  <a:off x="9302839" y="3921617"/>
                  <a:ext cx="618186" cy="643944"/>
                </a:xfrm>
                <a:prstGeom prst="diamond">
                  <a:avLst/>
                </a:prstGeom>
                <a:blipFill>
                  <a:blip r:embed="rId3"/>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A2B8185-08F2-70FD-DBD1-DA648879C764}"/>
                </a:ext>
              </a:extLst>
            </p:cNvPr>
            <p:cNvCxnSpPr>
              <a:cxnSpLocks/>
              <a:endCxn id="27" idx="2"/>
            </p:cNvCxnSpPr>
            <p:nvPr/>
          </p:nvCxnSpPr>
          <p:spPr>
            <a:xfrm flipV="1">
              <a:off x="8774805" y="3082413"/>
              <a:ext cx="837127" cy="9894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52C2C43E-FCF3-ECFB-7513-5314AB5BAD30}"/>
                </a:ext>
              </a:extLst>
            </p:cNvPr>
            <p:cNvCxnSpPr>
              <a:cxnSpLocks/>
              <a:stCxn id="29" idx="0"/>
              <a:endCxn id="27" idx="2"/>
            </p:cNvCxnSpPr>
            <p:nvPr/>
          </p:nvCxnSpPr>
          <p:spPr>
            <a:xfrm flipV="1">
              <a:off x="9611932" y="3082413"/>
              <a:ext cx="0" cy="8392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Diamond 31">
              <a:extLst>
                <a:ext uri="{FF2B5EF4-FFF2-40B4-BE49-F238E27FC236}">
                  <a16:creationId xmlns:a16="http://schemas.microsoft.com/office/drawing/2014/main" id="{F1033FAD-A510-391F-0688-FF3E8F12BDB4}"/>
                </a:ext>
              </a:extLst>
            </p:cNvPr>
            <p:cNvSpPr/>
            <p:nvPr/>
          </p:nvSpPr>
          <p:spPr>
            <a:xfrm>
              <a:off x="9302839" y="985165"/>
              <a:ext cx="618186" cy="643944"/>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i="1"/>
                <a:t>f</a:t>
              </a:r>
            </a:p>
          </p:txBody>
        </p:sp>
        <p:cxnSp>
          <p:nvCxnSpPr>
            <p:cNvPr id="33" name="Straight Arrow Connector 32">
              <a:extLst>
                <a:ext uri="{FF2B5EF4-FFF2-40B4-BE49-F238E27FC236}">
                  <a16:creationId xmlns:a16="http://schemas.microsoft.com/office/drawing/2014/main" id="{22C2020C-78EF-C9A4-A449-086FF9AE108E}"/>
                </a:ext>
              </a:extLst>
            </p:cNvPr>
            <p:cNvCxnSpPr>
              <a:cxnSpLocks/>
              <a:stCxn id="27" idx="0"/>
              <a:endCxn id="32" idx="2"/>
            </p:cNvCxnSpPr>
            <p:nvPr/>
          </p:nvCxnSpPr>
          <p:spPr>
            <a:xfrm flipV="1">
              <a:off x="9611932" y="1629109"/>
              <a:ext cx="0" cy="8093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Diamond 33">
                  <a:extLst>
                    <a:ext uri="{FF2B5EF4-FFF2-40B4-BE49-F238E27FC236}">
                      <a16:creationId xmlns:a16="http://schemas.microsoft.com/office/drawing/2014/main" id="{5007B29A-C8E3-04B2-A20F-F98AA67BD9CA}"/>
                    </a:ext>
                  </a:extLst>
                </p:cNvPr>
                <p:cNvSpPr/>
                <p:nvPr/>
              </p:nvSpPr>
              <p:spPr>
                <a:xfrm>
                  <a:off x="10376079" y="3921617"/>
                  <a:ext cx="618186" cy="643944"/>
                </a:xfrm>
                <a:prstGeom prst="diamond">
                  <a:avLst/>
                </a:prstGeom>
                <a:solidFill>
                  <a:schemeClr val="tx2">
                    <a:lumMod val="50000"/>
                    <a:lumOff val="5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oMath>
                    </m:oMathPara>
                  </a14:m>
                  <a:endParaRPr lang="en-US" i="1"/>
                </a:p>
              </p:txBody>
            </p:sp>
          </mc:Choice>
          <mc:Fallback xmlns="">
            <p:sp>
              <p:nvSpPr>
                <p:cNvPr id="34" name="Diamond 33">
                  <a:extLst>
                    <a:ext uri="{FF2B5EF4-FFF2-40B4-BE49-F238E27FC236}">
                      <a16:creationId xmlns:a16="http://schemas.microsoft.com/office/drawing/2014/main" id="{5007B29A-C8E3-04B2-A20F-F98AA67BD9CA}"/>
                    </a:ext>
                  </a:extLst>
                </p:cNvPr>
                <p:cNvSpPr>
                  <a:spLocks noRot="1" noChangeAspect="1" noMove="1" noResize="1" noEditPoints="1" noAdjustHandles="1" noChangeArrowheads="1" noChangeShapeType="1" noTextEdit="1"/>
                </p:cNvSpPr>
                <p:nvPr/>
              </p:nvSpPr>
              <p:spPr>
                <a:xfrm>
                  <a:off x="10376079" y="3921617"/>
                  <a:ext cx="618186" cy="643944"/>
                </a:xfrm>
                <a:prstGeom prst="diamond">
                  <a:avLst/>
                </a:prstGeom>
                <a:blipFill>
                  <a:blip r:embed="rId4"/>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E0272A22-6F60-F218-FBB7-6A15F46B985C}"/>
                </a:ext>
              </a:extLst>
            </p:cNvPr>
            <p:cNvCxnSpPr>
              <a:cxnSpLocks/>
              <a:endCxn id="27" idx="2"/>
            </p:cNvCxnSpPr>
            <p:nvPr/>
          </p:nvCxnSpPr>
          <p:spPr>
            <a:xfrm flipH="1" flipV="1">
              <a:off x="9611932" y="3082413"/>
              <a:ext cx="877910" cy="10001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125B9948-4AF8-43C2-9800-64074FA1281F}"/>
                </a:ext>
              </a:extLst>
            </p:cNvPr>
            <p:cNvSpPr txBox="1"/>
            <p:nvPr/>
          </p:nvSpPr>
          <p:spPr>
            <a:xfrm>
              <a:off x="7935533" y="1109519"/>
              <a:ext cx="1180563" cy="369332"/>
            </a:xfrm>
            <a:prstGeom prst="rect">
              <a:avLst/>
            </a:prstGeom>
            <a:noFill/>
          </p:spPr>
          <p:txBody>
            <a:bodyPr wrap="square" rtlCol="0">
              <a:spAutoFit/>
            </a:bodyPr>
            <a:lstStyle/>
            <a:p>
              <a:r>
                <a:rPr lang="en-US">
                  <a:solidFill>
                    <a:srgbClr val="00B050"/>
                  </a:solidFill>
                </a:rPr>
                <a:t>Backprop</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944AB2-E9DE-7709-AE01-705719AF1532}"/>
                    </a:ext>
                  </a:extLst>
                </p:cNvPr>
                <p:cNvSpPr txBox="1"/>
                <p:nvPr/>
              </p:nvSpPr>
              <p:spPr>
                <a:xfrm>
                  <a:off x="8033197" y="2444770"/>
                  <a:ext cx="985234"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00B050"/>
                                </a:solidFill>
                                <a:latin typeface="Cambria Math" panose="02040503050406030204" pitchFamily="18" charset="0"/>
                                <a:ea typeface="Cambria Math" panose="02040503050406030204" pitchFamily="18" charset="0"/>
                              </a:rPr>
                            </m:ctrlPr>
                          </m:fPr>
                          <m:num>
                            <m:r>
                              <a:rPr lang="en-US" i="1" smtClean="0">
                                <a:solidFill>
                                  <a:srgbClr val="00B050"/>
                                </a:solidFill>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𝑓</m:t>
                            </m:r>
                          </m:num>
                          <m:den>
                            <m:r>
                              <a:rPr lang="en-US" b="0" i="1" smtClean="0">
                                <a:solidFill>
                                  <a:srgbClr val="00B050"/>
                                </a:solidFill>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𝑧</m:t>
                            </m:r>
                          </m:den>
                        </m:f>
                      </m:oMath>
                    </m:oMathPara>
                  </a14:m>
                  <a:endParaRPr lang="en-US">
                    <a:solidFill>
                      <a:srgbClr val="00B050"/>
                    </a:solidFill>
                  </a:endParaRPr>
                </a:p>
              </p:txBody>
            </p:sp>
          </mc:Choice>
          <mc:Fallback xmlns="">
            <p:sp>
              <p:nvSpPr>
                <p:cNvPr id="39" name="TextBox 38">
                  <a:extLst>
                    <a:ext uri="{FF2B5EF4-FFF2-40B4-BE49-F238E27FC236}">
                      <a16:creationId xmlns:a16="http://schemas.microsoft.com/office/drawing/2014/main" id="{50944AB2-E9DE-7709-AE01-705719AF1532}"/>
                    </a:ext>
                  </a:extLst>
                </p:cNvPr>
                <p:cNvSpPr txBox="1">
                  <a:spLocks noRot="1" noChangeAspect="1" noMove="1" noResize="1" noEditPoints="1" noAdjustHandles="1" noChangeArrowheads="1" noChangeShapeType="1" noTextEdit="1"/>
                </p:cNvSpPr>
                <p:nvPr/>
              </p:nvSpPr>
              <p:spPr>
                <a:xfrm>
                  <a:off x="8033197" y="2444770"/>
                  <a:ext cx="985234" cy="61901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6343CC3-9C5A-F6E8-B94B-C37C8743568C}"/>
                    </a:ext>
                  </a:extLst>
                </p:cNvPr>
                <p:cNvSpPr txBox="1"/>
                <p:nvPr/>
              </p:nvSpPr>
              <p:spPr>
                <a:xfrm>
                  <a:off x="6973910" y="3990374"/>
                  <a:ext cx="1180563" cy="6624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00B050"/>
                                </a:solidFill>
                                <a:latin typeface="Cambria Math" panose="02040503050406030204" pitchFamily="18" charset="0"/>
                                <a:ea typeface="Cambria Math" panose="02040503050406030204" pitchFamily="18" charset="0"/>
                              </a:rPr>
                            </m:ctrlPr>
                          </m:fPr>
                          <m:num>
                            <m:r>
                              <a:rPr lang="en-US" i="1" smtClean="0">
                                <a:solidFill>
                                  <a:srgbClr val="00B050"/>
                                </a:solidFill>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𝑓</m:t>
                            </m:r>
                          </m:num>
                          <m:den>
                            <m:r>
                              <a:rPr lang="en-US" b="0" i="1" smtClean="0">
                                <a:solidFill>
                                  <a:srgbClr val="00B050"/>
                                </a:solidFill>
                                <a:latin typeface="Cambria Math" panose="02040503050406030204" pitchFamily="18" charset="0"/>
                                <a:ea typeface="Cambria Math" panose="02040503050406030204" pitchFamily="18" charset="0"/>
                              </a:rPr>
                              <m:t>𝜕𝜇</m:t>
                            </m:r>
                          </m:den>
                        </m:f>
                        <m:r>
                          <a:rPr lang="en-US" i="1">
                            <a:solidFill>
                              <a:srgbClr val="00B050"/>
                            </a:solidFill>
                            <a:latin typeface="Cambria Math" panose="02040503050406030204" pitchFamily="18" charset="0"/>
                            <a:ea typeface="Cambria Math" panose="02040503050406030204" pitchFamily="18" charset="0"/>
                          </a:rPr>
                          <m:t>≅</m:t>
                        </m:r>
                        <m:f>
                          <m:fPr>
                            <m:ctrlPr>
                              <a:rPr lang="en-US" b="0" i="1" smtClean="0">
                                <a:solidFill>
                                  <a:srgbClr val="00B050"/>
                                </a:solidFill>
                                <a:latin typeface="Cambria Math" panose="02040503050406030204" pitchFamily="18" charset="0"/>
                                <a:ea typeface="Cambria Math" panose="02040503050406030204" pitchFamily="18" charset="0"/>
                              </a:rPr>
                            </m:ctrlPr>
                          </m:fPr>
                          <m:num>
                            <m:r>
                              <a:rPr lang="en-US" i="1" smtClean="0">
                                <a:solidFill>
                                  <a:srgbClr val="00B050"/>
                                </a:solidFill>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𝐿</m:t>
                            </m:r>
                          </m:num>
                          <m:den>
                            <m:r>
                              <a:rPr lang="en-US" b="0" i="1" smtClean="0">
                                <a:solidFill>
                                  <a:srgbClr val="00B050"/>
                                </a:solidFill>
                                <a:latin typeface="Cambria Math" panose="02040503050406030204" pitchFamily="18" charset="0"/>
                                <a:ea typeface="Cambria Math" panose="02040503050406030204" pitchFamily="18" charset="0"/>
                              </a:rPr>
                              <m:t>𝜕𝜇</m:t>
                            </m:r>
                          </m:den>
                        </m:f>
                      </m:oMath>
                    </m:oMathPara>
                  </a14:m>
                  <a:endParaRPr lang="en-US">
                    <a:solidFill>
                      <a:srgbClr val="00B050"/>
                    </a:solidFill>
                  </a:endParaRPr>
                </a:p>
              </p:txBody>
            </p:sp>
          </mc:Choice>
          <mc:Fallback xmlns="">
            <p:sp>
              <p:nvSpPr>
                <p:cNvPr id="40" name="TextBox 39">
                  <a:extLst>
                    <a:ext uri="{FF2B5EF4-FFF2-40B4-BE49-F238E27FC236}">
                      <a16:creationId xmlns:a16="http://schemas.microsoft.com/office/drawing/2014/main" id="{36343CC3-9C5A-F6E8-B94B-C37C8743568C}"/>
                    </a:ext>
                  </a:extLst>
                </p:cNvPr>
                <p:cNvSpPr txBox="1">
                  <a:spLocks noRot="1" noChangeAspect="1" noMove="1" noResize="1" noEditPoints="1" noAdjustHandles="1" noChangeArrowheads="1" noChangeShapeType="1" noTextEdit="1"/>
                </p:cNvSpPr>
                <p:nvPr/>
              </p:nvSpPr>
              <p:spPr>
                <a:xfrm>
                  <a:off x="6973910" y="3990374"/>
                  <a:ext cx="1180563" cy="662425"/>
                </a:xfrm>
                <a:prstGeom prst="rect">
                  <a:avLst/>
                </a:prstGeom>
                <a:blipFill>
                  <a:blip r:embed="rId6"/>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3C058EE4-E822-836C-0C7F-AE1A8A435450}"/>
                </a:ext>
              </a:extLst>
            </p:cNvPr>
            <p:cNvCxnSpPr>
              <a:cxnSpLocks/>
              <a:stCxn id="38" idx="2"/>
              <a:endCxn id="39" idx="0"/>
            </p:cNvCxnSpPr>
            <p:nvPr/>
          </p:nvCxnSpPr>
          <p:spPr>
            <a:xfrm flipH="1">
              <a:off x="8525814" y="1478851"/>
              <a:ext cx="1" cy="96591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28460CEC-44BA-45B0-8B96-4FB0B9069AFA}"/>
                </a:ext>
              </a:extLst>
            </p:cNvPr>
            <p:cNvCxnSpPr>
              <a:cxnSpLocks/>
              <a:stCxn id="39" idx="2"/>
              <a:endCxn id="40" idx="0"/>
            </p:cNvCxnSpPr>
            <p:nvPr/>
          </p:nvCxnSpPr>
          <p:spPr>
            <a:xfrm flipH="1">
              <a:off x="7564192" y="3063786"/>
              <a:ext cx="961622" cy="92658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0186861F-F289-FED4-7F19-A115C85C784C}"/>
              </a:ext>
            </a:extLst>
          </p:cNvPr>
          <p:cNvGrpSpPr/>
          <p:nvPr/>
        </p:nvGrpSpPr>
        <p:grpSpPr>
          <a:xfrm>
            <a:off x="2019839" y="937938"/>
            <a:ext cx="2062766" cy="3580396"/>
            <a:chOff x="1150513" y="789831"/>
            <a:chExt cx="2062766" cy="3580396"/>
          </a:xfrm>
        </p:grpSpPr>
        <p:sp>
          <p:nvSpPr>
            <p:cNvPr id="2" name="Diamond 1">
              <a:extLst>
                <a:ext uri="{FF2B5EF4-FFF2-40B4-BE49-F238E27FC236}">
                  <a16:creationId xmlns:a16="http://schemas.microsoft.com/office/drawing/2014/main" id="{7DF032C5-B0AB-C9ED-2098-9CE43A53DFB0}"/>
                </a:ext>
              </a:extLst>
            </p:cNvPr>
            <p:cNvSpPr/>
            <p:nvPr/>
          </p:nvSpPr>
          <p:spPr>
            <a:xfrm>
              <a:off x="2595093" y="2243135"/>
              <a:ext cx="618186" cy="643944"/>
            </a:xfrm>
            <a:prstGeom prst="diamond">
              <a:avLst/>
            </a:prstGeom>
            <a:solidFill>
              <a:schemeClr val="tx2">
                <a:lumMod val="50000"/>
                <a:lumOff val="5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i="1"/>
                <a:t>z</a:t>
              </a:r>
            </a:p>
          </p:txBody>
        </p:sp>
        <mc:AlternateContent xmlns:mc="http://schemas.openxmlformats.org/markup-compatibility/2006" xmlns:a14="http://schemas.microsoft.com/office/drawing/2010/main">
          <mc:Choice Requires="a14">
            <p:sp>
              <p:nvSpPr>
                <p:cNvPr id="3" name="Diamond 2">
                  <a:extLst>
                    <a:ext uri="{FF2B5EF4-FFF2-40B4-BE49-F238E27FC236}">
                      <a16:creationId xmlns:a16="http://schemas.microsoft.com/office/drawing/2014/main" id="{382CDDC5-F173-B888-99FF-DAE21CC39DDC}"/>
                    </a:ext>
                  </a:extLst>
                </p:cNvPr>
                <p:cNvSpPr/>
                <p:nvPr/>
              </p:nvSpPr>
              <p:spPr>
                <a:xfrm>
                  <a:off x="1601273" y="3726283"/>
                  <a:ext cx="618186" cy="643944"/>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i="1"/>
                </a:p>
              </p:txBody>
            </p:sp>
          </mc:Choice>
          <mc:Fallback xmlns="">
            <p:sp>
              <p:nvSpPr>
                <p:cNvPr id="3" name="Diamond 2">
                  <a:extLst>
                    <a:ext uri="{FF2B5EF4-FFF2-40B4-BE49-F238E27FC236}">
                      <a16:creationId xmlns:a16="http://schemas.microsoft.com/office/drawing/2014/main" id="{382CDDC5-F173-B888-99FF-DAE21CC39DDC}"/>
                    </a:ext>
                  </a:extLst>
                </p:cNvPr>
                <p:cNvSpPr>
                  <a:spLocks noRot="1" noChangeAspect="1" noMove="1" noResize="1" noEditPoints="1" noAdjustHandles="1" noChangeArrowheads="1" noChangeShapeType="1" noTextEdit="1"/>
                </p:cNvSpPr>
                <p:nvPr/>
              </p:nvSpPr>
              <p:spPr>
                <a:xfrm>
                  <a:off x="1601273" y="3726283"/>
                  <a:ext cx="618186" cy="643944"/>
                </a:xfrm>
                <a:prstGeom prst="diamond">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Diamond 3">
                  <a:extLst>
                    <a:ext uri="{FF2B5EF4-FFF2-40B4-BE49-F238E27FC236}">
                      <a16:creationId xmlns:a16="http://schemas.microsoft.com/office/drawing/2014/main" id="{3B70C1C9-0853-E925-68D7-29EFBB838AF1}"/>
                    </a:ext>
                  </a:extLst>
                </p:cNvPr>
                <p:cNvSpPr/>
                <p:nvPr/>
              </p:nvSpPr>
              <p:spPr>
                <a:xfrm>
                  <a:off x="2595093" y="3726283"/>
                  <a:ext cx="618186" cy="643944"/>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oMath>
                    </m:oMathPara>
                  </a14:m>
                  <a:endParaRPr lang="en-US" i="1"/>
                </a:p>
              </p:txBody>
            </p:sp>
          </mc:Choice>
          <mc:Fallback xmlns="">
            <p:sp>
              <p:nvSpPr>
                <p:cNvPr id="4" name="Diamond 3">
                  <a:extLst>
                    <a:ext uri="{FF2B5EF4-FFF2-40B4-BE49-F238E27FC236}">
                      <a16:creationId xmlns:a16="http://schemas.microsoft.com/office/drawing/2014/main" id="{3B70C1C9-0853-E925-68D7-29EFBB838AF1}"/>
                    </a:ext>
                  </a:extLst>
                </p:cNvPr>
                <p:cNvSpPr>
                  <a:spLocks noRot="1" noChangeAspect="1" noMove="1" noResize="1" noEditPoints="1" noAdjustHandles="1" noChangeArrowheads="1" noChangeShapeType="1" noTextEdit="1"/>
                </p:cNvSpPr>
                <p:nvPr/>
              </p:nvSpPr>
              <p:spPr>
                <a:xfrm>
                  <a:off x="2595093" y="3726283"/>
                  <a:ext cx="618186" cy="643944"/>
                </a:xfrm>
                <a:prstGeom prst="diamond">
                  <a:avLst/>
                </a:prstGeom>
                <a:blipFill>
                  <a:blip r:embed="rId8"/>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AEBF5A4B-367B-6C8A-DCB4-188FD122EF23}"/>
                </a:ext>
              </a:extLst>
            </p:cNvPr>
            <p:cNvCxnSpPr>
              <a:cxnSpLocks/>
              <a:endCxn id="2" idx="2"/>
            </p:cNvCxnSpPr>
            <p:nvPr/>
          </p:nvCxnSpPr>
          <p:spPr>
            <a:xfrm flipV="1">
              <a:off x="2067059" y="2887079"/>
              <a:ext cx="837127" cy="9894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5A557C4-2F06-A444-02DB-759C1320E798}"/>
                </a:ext>
              </a:extLst>
            </p:cNvPr>
            <p:cNvCxnSpPr>
              <a:cxnSpLocks/>
              <a:stCxn id="4" idx="0"/>
              <a:endCxn id="2" idx="2"/>
            </p:cNvCxnSpPr>
            <p:nvPr/>
          </p:nvCxnSpPr>
          <p:spPr>
            <a:xfrm flipV="1">
              <a:off x="2904186" y="2887079"/>
              <a:ext cx="0" cy="8392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Diamond 14">
              <a:extLst>
                <a:ext uri="{FF2B5EF4-FFF2-40B4-BE49-F238E27FC236}">
                  <a16:creationId xmlns:a16="http://schemas.microsoft.com/office/drawing/2014/main" id="{2929299C-360F-9B38-03BB-FB4DACA02E3B}"/>
                </a:ext>
              </a:extLst>
            </p:cNvPr>
            <p:cNvSpPr/>
            <p:nvPr/>
          </p:nvSpPr>
          <p:spPr>
            <a:xfrm>
              <a:off x="2595093" y="789831"/>
              <a:ext cx="618186" cy="643944"/>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i="1"/>
                <a:t>f</a:t>
              </a:r>
            </a:p>
          </p:txBody>
        </p:sp>
        <p:cxnSp>
          <p:nvCxnSpPr>
            <p:cNvPr id="16" name="Straight Arrow Connector 15">
              <a:extLst>
                <a:ext uri="{FF2B5EF4-FFF2-40B4-BE49-F238E27FC236}">
                  <a16:creationId xmlns:a16="http://schemas.microsoft.com/office/drawing/2014/main" id="{87085C2B-133A-FBC6-5378-251A2016065C}"/>
                </a:ext>
              </a:extLst>
            </p:cNvPr>
            <p:cNvCxnSpPr>
              <a:cxnSpLocks/>
              <a:stCxn id="2" idx="0"/>
              <a:endCxn id="15" idx="2"/>
            </p:cNvCxnSpPr>
            <p:nvPr/>
          </p:nvCxnSpPr>
          <p:spPr>
            <a:xfrm flipV="1">
              <a:off x="2904186" y="1433775"/>
              <a:ext cx="0" cy="8093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C6DE5C4F-703D-7E73-92CC-1C05110C55F8}"/>
                </a:ext>
              </a:extLst>
            </p:cNvPr>
            <p:cNvSpPr txBox="1"/>
            <p:nvPr/>
          </p:nvSpPr>
          <p:spPr>
            <a:xfrm>
              <a:off x="1150513" y="890846"/>
              <a:ext cx="1180563" cy="369332"/>
            </a:xfrm>
            <a:prstGeom prst="rect">
              <a:avLst/>
            </a:prstGeom>
            <a:noFill/>
          </p:spPr>
          <p:txBody>
            <a:bodyPr wrap="square" rtlCol="0">
              <a:spAutoFit/>
            </a:bodyPr>
            <a:lstStyle/>
            <a:p>
              <a:r>
                <a:rPr lang="en-US">
                  <a:solidFill>
                    <a:srgbClr val="FF0000"/>
                  </a:solidFill>
                </a:rPr>
                <a:t>Backprop</a:t>
              </a:r>
            </a:p>
          </p:txBody>
        </p:sp>
        <p:cxnSp>
          <p:nvCxnSpPr>
            <p:cNvPr id="50" name="Straight Arrow Connector 49">
              <a:extLst>
                <a:ext uri="{FF2B5EF4-FFF2-40B4-BE49-F238E27FC236}">
                  <a16:creationId xmlns:a16="http://schemas.microsoft.com/office/drawing/2014/main" id="{62E9D626-899C-2B69-DDB8-6D14E6B8D834}"/>
                </a:ext>
              </a:extLst>
            </p:cNvPr>
            <p:cNvCxnSpPr>
              <a:cxnSpLocks/>
              <a:stCxn id="49" idx="2"/>
              <a:endCxn id="51" idx="0"/>
            </p:cNvCxnSpPr>
            <p:nvPr/>
          </p:nvCxnSpPr>
          <p:spPr>
            <a:xfrm flipH="1">
              <a:off x="1740794" y="1260178"/>
              <a:ext cx="1" cy="9979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F6AF6CE-A337-EAA0-7FBD-B76E2E95D64F}"/>
                    </a:ext>
                  </a:extLst>
                </p:cNvPr>
                <p:cNvSpPr txBox="1"/>
                <p:nvPr/>
              </p:nvSpPr>
              <p:spPr>
                <a:xfrm>
                  <a:off x="1248177" y="2258168"/>
                  <a:ext cx="985234"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ea typeface="Cambria Math" panose="02040503050406030204" pitchFamily="18" charset="0"/>
                              </a:rPr>
                            </m:ctrlPr>
                          </m:fPr>
                          <m:num>
                            <m: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𝑓</m:t>
                            </m:r>
                          </m:num>
                          <m:den>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𝑧</m:t>
                            </m:r>
                          </m:den>
                        </m:f>
                      </m:oMath>
                    </m:oMathPara>
                  </a14:m>
                  <a:endParaRPr lang="en-US">
                    <a:solidFill>
                      <a:srgbClr val="FF0000"/>
                    </a:solidFill>
                  </a:endParaRPr>
                </a:p>
              </p:txBody>
            </p:sp>
          </mc:Choice>
          <mc:Fallback xmlns="">
            <p:sp>
              <p:nvSpPr>
                <p:cNvPr id="51" name="TextBox 50">
                  <a:extLst>
                    <a:ext uri="{FF2B5EF4-FFF2-40B4-BE49-F238E27FC236}">
                      <a16:creationId xmlns:a16="http://schemas.microsoft.com/office/drawing/2014/main" id="{7F6AF6CE-A337-EAA0-7FBD-B76E2E95D64F}"/>
                    </a:ext>
                  </a:extLst>
                </p:cNvPr>
                <p:cNvSpPr txBox="1">
                  <a:spLocks noRot="1" noChangeAspect="1" noMove="1" noResize="1" noEditPoints="1" noAdjustHandles="1" noChangeArrowheads="1" noChangeShapeType="1" noTextEdit="1"/>
                </p:cNvSpPr>
                <p:nvPr/>
              </p:nvSpPr>
              <p:spPr>
                <a:xfrm>
                  <a:off x="1248177" y="2258168"/>
                  <a:ext cx="985234" cy="619016"/>
                </a:xfrm>
                <a:prstGeom prst="rect">
                  <a:avLst/>
                </a:prstGeom>
                <a:blipFill>
                  <a:blip r:embed="rId9"/>
                  <a:stretch>
                    <a:fillRect/>
                  </a:stretch>
                </a:blipFill>
              </p:spPr>
              <p:txBody>
                <a:bodyPr/>
                <a:lstStyle/>
                <a:p>
                  <a:r>
                    <a:rPr lang="en-US">
                      <a:noFill/>
                    </a:rPr>
                    <a:t> </a:t>
                  </a:r>
                </a:p>
              </p:txBody>
            </p:sp>
          </mc:Fallback>
        </mc:AlternateContent>
      </p:grpSp>
      <p:sp>
        <p:nvSpPr>
          <p:cNvPr id="57" name="TextBox 56">
            <a:extLst>
              <a:ext uri="{FF2B5EF4-FFF2-40B4-BE49-F238E27FC236}">
                <a16:creationId xmlns:a16="http://schemas.microsoft.com/office/drawing/2014/main" id="{DC66C9BF-C32B-ED72-AAFE-0A19769177EE}"/>
              </a:ext>
            </a:extLst>
          </p:cNvPr>
          <p:cNvSpPr txBox="1"/>
          <p:nvPr/>
        </p:nvSpPr>
        <p:spPr>
          <a:xfrm>
            <a:off x="2777545" y="305942"/>
            <a:ext cx="98523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Original </a:t>
            </a:r>
          </a:p>
        </p:txBody>
      </p:sp>
      <p:sp>
        <p:nvSpPr>
          <p:cNvPr id="58" name="TextBox 57">
            <a:extLst>
              <a:ext uri="{FF2B5EF4-FFF2-40B4-BE49-F238E27FC236}">
                <a16:creationId xmlns:a16="http://schemas.microsoft.com/office/drawing/2014/main" id="{F03EDED6-EE09-7B4E-DD7A-0B30844E3597}"/>
              </a:ext>
            </a:extLst>
          </p:cNvPr>
          <p:cNvSpPr txBox="1"/>
          <p:nvPr/>
        </p:nvSpPr>
        <p:spPr>
          <a:xfrm>
            <a:off x="7714983" y="330038"/>
            <a:ext cx="24544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err="1"/>
              <a:t>Reparameterised</a:t>
            </a:r>
            <a:r>
              <a:rPr lang="en-US"/>
              <a:t> form </a:t>
            </a:r>
          </a:p>
        </p:txBody>
      </p:sp>
      <p:sp>
        <p:nvSpPr>
          <p:cNvPr id="59" name="Rectangle 58">
            <a:extLst>
              <a:ext uri="{FF2B5EF4-FFF2-40B4-BE49-F238E27FC236}">
                <a16:creationId xmlns:a16="http://schemas.microsoft.com/office/drawing/2014/main" id="{3976C5CC-DC96-0600-4137-6846A020F2D3}"/>
              </a:ext>
            </a:extLst>
          </p:cNvPr>
          <p:cNvSpPr/>
          <p:nvPr/>
        </p:nvSpPr>
        <p:spPr>
          <a:xfrm>
            <a:off x="1500391" y="837127"/>
            <a:ext cx="3543836" cy="403752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E35ECB6-6A60-D6CD-160C-C9C47F8B9E05}"/>
              </a:ext>
            </a:extLst>
          </p:cNvPr>
          <p:cNvSpPr/>
          <p:nvPr/>
        </p:nvSpPr>
        <p:spPr>
          <a:xfrm>
            <a:off x="6800047" y="848862"/>
            <a:ext cx="4206025" cy="403752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DB09966-02D6-8E1E-4F0D-1D360CAE86FC}"/>
              </a:ext>
            </a:extLst>
          </p:cNvPr>
          <p:cNvSpPr txBox="1"/>
          <p:nvPr/>
        </p:nvSpPr>
        <p:spPr>
          <a:xfrm>
            <a:off x="3399487" y="6293550"/>
            <a:ext cx="572948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800" kern="1200">
                <a:solidFill>
                  <a:srgbClr val="000000"/>
                </a:solidFill>
                <a:effectLst/>
                <a:latin typeface="Aptos Display" panose="020B0004020202020204" pitchFamily="34" charset="0"/>
                <a:ea typeface="+mj-ea"/>
                <a:cs typeface="+mj-cs"/>
              </a:rPr>
              <a:t>Backpropagation does not go through randomness anymore</a:t>
            </a:r>
            <a:endParaRPr lang="en-US"/>
          </a:p>
        </p:txBody>
      </p:sp>
    </p:spTree>
    <p:extLst>
      <p:ext uri="{BB962C8B-B14F-4D97-AF65-F5344CB8AC3E}">
        <p14:creationId xmlns:p14="http://schemas.microsoft.com/office/powerpoint/2010/main" val="4152294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032616-5DC0-AE15-24AE-E01341FCC81C}"/>
              </a:ext>
            </a:extLst>
          </p:cNvPr>
          <p:cNvPicPr>
            <a:picLocks noGrp="1" noChangeAspect="1"/>
          </p:cNvPicPr>
          <p:nvPr>
            <p:ph idx="1"/>
          </p:nvPr>
        </p:nvPicPr>
        <p:blipFill>
          <a:blip r:embed="rId3"/>
          <a:stretch>
            <a:fillRect/>
          </a:stretch>
        </p:blipFill>
        <p:spPr>
          <a:xfrm>
            <a:off x="4148476" y="286613"/>
            <a:ext cx="7807304" cy="4351338"/>
          </a:xfrm>
        </p:spPr>
      </p:pic>
      <p:sp>
        <p:nvSpPr>
          <p:cNvPr id="9" name="TextBox 8">
            <a:extLst>
              <a:ext uri="{FF2B5EF4-FFF2-40B4-BE49-F238E27FC236}">
                <a16:creationId xmlns:a16="http://schemas.microsoft.com/office/drawing/2014/main" id="{CB893C96-950A-5F02-9896-A57E99849EA5}"/>
              </a:ext>
            </a:extLst>
          </p:cNvPr>
          <p:cNvSpPr txBox="1"/>
          <p:nvPr/>
        </p:nvSpPr>
        <p:spPr>
          <a:xfrm>
            <a:off x="144782" y="2640857"/>
            <a:ext cx="3451858"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The Flatten layer is connected to layers </a:t>
            </a:r>
            <a:r>
              <a:rPr lang="en-US" b="1" err="1">
                <a:latin typeface="Consolas" panose="020B0609020204030204" pitchFamily="49" charset="0"/>
              </a:rPr>
              <a:t>z_mean</a:t>
            </a:r>
            <a:r>
              <a:rPr lang="en-US" b="1">
                <a:latin typeface="Consolas" panose="020B0609020204030204" pitchFamily="49" charset="0"/>
              </a:rPr>
              <a:t> </a:t>
            </a:r>
            <a:r>
              <a:rPr lang="en-US"/>
              <a:t>and </a:t>
            </a:r>
            <a:r>
              <a:rPr lang="en-US" b="1" err="1">
                <a:latin typeface="Consolas" panose="020B0609020204030204" pitchFamily="49" charset="0"/>
              </a:rPr>
              <a:t>z_log_var</a:t>
            </a:r>
            <a:r>
              <a:rPr lang="en-US" b="1">
                <a:latin typeface="Consolas" panose="020B0609020204030204" pitchFamily="49" charset="0"/>
              </a:rPr>
              <a:t> </a:t>
            </a:r>
            <a:r>
              <a:rPr lang="en-US"/>
              <a:t>(instead of the 2D latent space)</a:t>
            </a:r>
          </a:p>
        </p:txBody>
      </p:sp>
      <p:sp>
        <p:nvSpPr>
          <p:cNvPr id="13" name="TextBox 12">
            <a:extLst>
              <a:ext uri="{FF2B5EF4-FFF2-40B4-BE49-F238E27FC236}">
                <a16:creationId xmlns:a16="http://schemas.microsoft.com/office/drawing/2014/main" id="{F3D7D769-7C63-C94B-B452-5A0B339328B8}"/>
              </a:ext>
            </a:extLst>
          </p:cNvPr>
          <p:cNvSpPr txBox="1"/>
          <p:nvPr/>
        </p:nvSpPr>
        <p:spPr>
          <a:xfrm>
            <a:off x="144782" y="3778338"/>
            <a:ext cx="3451858"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a:t>
            </a:r>
            <a:r>
              <a:rPr lang="en-US">
                <a:latin typeface="Consolas" panose="020B0609020204030204" pitchFamily="49" charset="0"/>
              </a:rPr>
              <a:t>Sampling</a:t>
            </a:r>
            <a:r>
              <a:rPr lang="en-US"/>
              <a:t> layer samples a point </a:t>
            </a:r>
            <a:r>
              <a:rPr lang="en-US">
                <a:latin typeface="Consolas" panose="020B0609020204030204" pitchFamily="49" charset="0"/>
              </a:rPr>
              <a:t>z</a:t>
            </a:r>
            <a:r>
              <a:rPr lang="en-US"/>
              <a:t> in the latent space from the normal distribution defined by the parameters </a:t>
            </a:r>
            <a:r>
              <a:rPr lang="en-US" err="1">
                <a:latin typeface="Consolas" panose="020B0609020204030204" pitchFamily="49" charset="0"/>
              </a:rPr>
              <a:t>z_mean</a:t>
            </a:r>
            <a:r>
              <a:rPr lang="en-US">
                <a:latin typeface="Consolas" panose="020B0609020204030204" pitchFamily="49" charset="0"/>
              </a:rPr>
              <a:t> </a:t>
            </a:r>
            <a:r>
              <a:rPr lang="en-US"/>
              <a:t>and </a:t>
            </a:r>
            <a:r>
              <a:rPr lang="en-US" err="1">
                <a:latin typeface="Consolas" panose="020B0609020204030204" pitchFamily="49" charset="0"/>
              </a:rPr>
              <a:t>z_log_var</a:t>
            </a:r>
            <a:endParaRPr lang="en-US">
              <a:latin typeface="Consolas" panose="020B0609020204030204" pitchFamily="49" charset="0"/>
            </a:endParaRPr>
          </a:p>
        </p:txBody>
      </p:sp>
      <p:sp>
        <p:nvSpPr>
          <p:cNvPr id="17" name="TextBox 16">
            <a:extLst>
              <a:ext uri="{FF2B5EF4-FFF2-40B4-BE49-F238E27FC236}">
                <a16:creationId xmlns:a16="http://schemas.microsoft.com/office/drawing/2014/main" id="{58D450FC-7A48-915A-4D30-C37FBFA29B91}"/>
              </a:ext>
            </a:extLst>
          </p:cNvPr>
          <p:cNvSpPr txBox="1"/>
          <p:nvPr/>
        </p:nvSpPr>
        <p:spPr>
          <a:xfrm>
            <a:off x="3596640" y="5578435"/>
            <a:ext cx="527304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a:t>
            </a:r>
            <a:r>
              <a:rPr lang="en-US" err="1"/>
              <a:t>Keras</a:t>
            </a:r>
            <a:r>
              <a:rPr lang="en-US"/>
              <a:t> </a:t>
            </a:r>
            <a:r>
              <a:rPr lang="en-US">
                <a:latin typeface="Consolas" panose="020B0609020204030204" pitchFamily="49" charset="0"/>
              </a:rPr>
              <a:t>Model</a:t>
            </a:r>
            <a:r>
              <a:rPr lang="en-US"/>
              <a:t> that defines the encoder</a:t>
            </a:r>
          </a:p>
          <a:p>
            <a:pPr marL="285750" indent="-285750" algn="just">
              <a:buFont typeface="Arial" panose="020B0604020202020204" pitchFamily="34" charset="0"/>
              <a:buChar char="•"/>
            </a:pPr>
            <a:r>
              <a:rPr lang="en-US"/>
              <a:t>It takes an input image and outputs </a:t>
            </a:r>
            <a:r>
              <a:rPr lang="en-US" err="1">
                <a:latin typeface="Consolas" panose="020B0609020204030204" pitchFamily="49" charset="0"/>
              </a:rPr>
              <a:t>z_mean</a:t>
            </a:r>
            <a:r>
              <a:rPr lang="en-US"/>
              <a:t>, </a:t>
            </a:r>
            <a:r>
              <a:rPr lang="en-US" err="1">
                <a:latin typeface="Consolas" panose="020B0609020204030204" pitchFamily="49" charset="0"/>
              </a:rPr>
              <a:t>z_log_var</a:t>
            </a:r>
            <a:r>
              <a:rPr lang="en-US"/>
              <a:t>, and a sampled point z from the normal distribution defined by these parameters</a:t>
            </a:r>
          </a:p>
        </p:txBody>
      </p:sp>
      <p:cxnSp>
        <p:nvCxnSpPr>
          <p:cNvPr id="18" name="Straight Arrow Connector 17">
            <a:extLst>
              <a:ext uri="{FF2B5EF4-FFF2-40B4-BE49-F238E27FC236}">
                <a16:creationId xmlns:a16="http://schemas.microsoft.com/office/drawing/2014/main" id="{ACCCF9F2-C217-1D5E-7B1A-B0ACA6204E4D}"/>
              </a:ext>
            </a:extLst>
          </p:cNvPr>
          <p:cNvCxnSpPr>
            <a:cxnSpLocks/>
            <a:stCxn id="17" idx="0"/>
          </p:cNvCxnSpPr>
          <p:nvPr/>
        </p:nvCxnSpPr>
        <p:spPr>
          <a:xfrm flipV="1">
            <a:off x="6233160" y="4480560"/>
            <a:ext cx="0" cy="109787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2" name="Straight Arrow Connector 21">
            <a:extLst>
              <a:ext uri="{FF2B5EF4-FFF2-40B4-BE49-F238E27FC236}">
                <a16:creationId xmlns:a16="http://schemas.microsoft.com/office/drawing/2014/main" id="{0888E6C0-69AE-40BA-3CE4-26AF2C5A1118}"/>
              </a:ext>
            </a:extLst>
          </p:cNvPr>
          <p:cNvCxnSpPr>
            <a:cxnSpLocks/>
          </p:cNvCxnSpPr>
          <p:nvPr/>
        </p:nvCxnSpPr>
        <p:spPr>
          <a:xfrm>
            <a:off x="3596640" y="3778338"/>
            <a:ext cx="55183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6" name="Straight Arrow Connector 25">
            <a:extLst>
              <a:ext uri="{FF2B5EF4-FFF2-40B4-BE49-F238E27FC236}">
                <a16:creationId xmlns:a16="http://schemas.microsoft.com/office/drawing/2014/main" id="{C19FE7E6-6BD3-F45D-9B8D-36A9CCA84B0B}"/>
              </a:ext>
            </a:extLst>
          </p:cNvPr>
          <p:cNvCxnSpPr>
            <a:cxnSpLocks/>
            <a:stCxn id="9" idx="3"/>
          </p:cNvCxnSpPr>
          <p:nvPr/>
        </p:nvCxnSpPr>
        <p:spPr>
          <a:xfrm>
            <a:off x="3596640" y="3102522"/>
            <a:ext cx="617220" cy="18931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88031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D0CE-2F30-9573-B58C-FAD15355AF4B}"/>
              </a:ext>
            </a:extLst>
          </p:cNvPr>
          <p:cNvSpPr>
            <a:spLocks noGrp="1"/>
          </p:cNvSpPr>
          <p:nvPr>
            <p:ph type="title"/>
          </p:nvPr>
        </p:nvSpPr>
        <p:spPr/>
        <p:txBody>
          <a:bodyPr/>
          <a:lstStyle/>
          <a:p>
            <a:r>
              <a:rPr lang="en-US"/>
              <a:t>Building the VAE encoder</a:t>
            </a:r>
          </a:p>
        </p:txBody>
      </p:sp>
      <p:sp>
        <p:nvSpPr>
          <p:cNvPr id="4" name="Content Placeholder 3">
            <a:extLst>
              <a:ext uri="{FF2B5EF4-FFF2-40B4-BE49-F238E27FC236}">
                <a16:creationId xmlns:a16="http://schemas.microsoft.com/office/drawing/2014/main" id="{35DA847C-CC38-0C70-C79B-FB7DB123578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C7045E0-130D-709E-1A81-AB20754EF1E7}"/>
              </a:ext>
            </a:extLst>
          </p:cNvPr>
          <p:cNvPicPr>
            <a:picLocks noChangeAspect="1"/>
          </p:cNvPicPr>
          <p:nvPr/>
        </p:nvPicPr>
        <p:blipFill>
          <a:blip r:embed="rId3"/>
          <a:stretch>
            <a:fillRect/>
          </a:stretch>
        </p:blipFill>
        <p:spPr>
          <a:xfrm>
            <a:off x="608834" y="128127"/>
            <a:ext cx="10974332" cy="6601746"/>
          </a:xfrm>
          <a:prstGeom prst="rect">
            <a:avLst/>
          </a:prstGeom>
        </p:spPr>
      </p:pic>
    </p:spTree>
    <p:extLst>
      <p:ext uri="{BB962C8B-B14F-4D97-AF65-F5344CB8AC3E}">
        <p14:creationId xmlns:p14="http://schemas.microsoft.com/office/powerpoint/2010/main" val="219900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D0CE-2F30-9573-B58C-FAD15355AF4B}"/>
              </a:ext>
            </a:extLst>
          </p:cNvPr>
          <p:cNvSpPr>
            <a:spLocks noGrp="1"/>
          </p:cNvSpPr>
          <p:nvPr>
            <p:ph type="title"/>
          </p:nvPr>
        </p:nvSpPr>
        <p:spPr/>
        <p:txBody>
          <a:bodyPr/>
          <a:lstStyle/>
          <a:p>
            <a:r>
              <a:rPr lang="en-US" err="1"/>
              <a:t>Kullback</a:t>
            </a:r>
            <a:r>
              <a:rPr lang="en-US"/>
              <a:t>–</a:t>
            </a:r>
            <a:r>
              <a:rPr lang="en-US" err="1"/>
              <a:t>Leibler</a:t>
            </a:r>
            <a:r>
              <a:rPr lang="en-US"/>
              <a:t> divergence </a:t>
            </a:r>
          </a:p>
        </p:txBody>
      </p:sp>
      <p:sp>
        <p:nvSpPr>
          <p:cNvPr id="3" name="Content Placeholder 2">
            <a:extLst>
              <a:ext uri="{FF2B5EF4-FFF2-40B4-BE49-F238E27FC236}">
                <a16:creationId xmlns:a16="http://schemas.microsoft.com/office/drawing/2014/main" id="{3904C76A-5ABD-8A96-6044-650767954EE7}"/>
              </a:ext>
            </a:extLst>
          </p:cNvPr>
          <p:cNvSpPr>
            <a:spLocks noGrp="1"/>
          </p:cNvSpPr>
          <p:nvPr>
            <p:ph idx="1"/>
          </p:nvPr>
        </p:nvSpPr>
        <p:spPr>
          <a:xfrm>
            <a:off x="838199" y="1825625"/>
            <a:ext cx="10675513" cy="4351338"/>
          </a:xfrm>
        </p:spPr>
        <p:txBody>
          <a:bodyPr>
            <a:normAutofit/>
          </a:bodyPr>
          <a:lstStyle/>
          <a:p>
            <a:endParaRPr lang="en-US"/>
          </a:p>
          <a:p>
            <a:r>
              <a:rPr lang="en-US"/>
              <a:t>We need to change the </a:t>
            </a:r>
            <a:r>
              <a:rPr lang="en-US">
                <a:solidFill>
                  <a:srgbClr val="7030A0"/>
                </a:solidFill>
              </a:rPr>
              <a:t>loss function</a:t>
            </a:r>
          </a:p>
          <a:p>
            <a:endParaRPr lang="en-US"/>
          </a:p>
          <a:p>
            <a:pPr marL="0" indent="0">
              <a:buNone/>
            </a:pPr>
            <a:r>
              <a:rPr lang="en-US"/>
              <a:t>Previously, the loss function consisted of the reconstruction loss between images and their attempted copies </a:t>
            </a:r>
          </a:p>
          <a:p>
            <a:r>
              <a:rPr lang="en-US"/>
              <a:t>The reconstruction loss in a VAE requires the </a:t>
            </a:r>
            <a:r>
              <a:rPr lang="en-US" b="1" err="1"/>
              <a:t>Kullback</a:t>
            </a:r>
            <a:r>
              <a:rPr lang="en-US" b="1"/>
              <a:t>–</a:t>
            </a:r>
            <a:r>
              <a:rPr lang="en-US" b="1" err="1"/>
              <a:t>Leibler</a:t>
            </a:r>
            <a:r>
              <a:rPr lang="en-US" b="1"/>
              <a:t> </a:t>
            </a:r>
            <a:r>
              <a:rPr lang="en-US"/>
              <a:t>(KL) </a:t>
            </a:r>
            <a:r>
              <a:rPr lang="en-US" b="1"/>
              <a:t>divergence term</a:t>
            </a:r>
          </a:p>
          <a:p>
            <a:pPr marL="457200" lvl="1" indent="0">
              <a:buNone/>
            </a:pPr>
            <a:r>
              <a:rPr lang="en-US"/>
              <a:t>KL divergence is a way of measuring </a:t>
            </a:r>
            <a:r>
              <a:rPr lang="en-US">
                <a:solidFill>
                  <a:srgbClr val="0070C0"/>
                </a:solidFill>
              </a:rPr>
              <a:t>how much one </a:t>
            </a:r>
            <a:r>
              <a:rPr lang="en-US" b="1">
                <a:solidFill>
                  <a:srgbClr val="0070C0"/>
                </a:solidFill>
              </a:rPr>
              <a:t>probability distribution differs </a:t>
            </a:r>
            <a:r>
              <a:rPr lang="en-US">
                <a:solidFill>
                  <a:srgbClr val="0070C0"/>
                </a:solidFill>
              </a:rPr>
              <a:t>from another </a:t>
            </a:r>
          </a:p>
          <a:p>
            <a:endParaRPr lang="en-US" b="1"/>
          </a:p>
        </p:txBody>
      </p:sp>
      <p:pic>
        <p:nvPicPr>
          <p:cNvPr id="4" name="Picture 3">
            <a:extLst>
              <a:ext uri="{FF2B5EF4-FFF2-40B4-BE49-F238E27FC236}">
                <a16:creationId xmlns:a16="http://schemas.microsoft.com/office/drawing/2014/main" id="{40DA2F3F-8233-B812-C17A-5894E71DE891}"/>
              </a:ext>
            </a:extLst>
          </p:cNvPr>
          <p:cNvPicPr>
            <a:picLocks noChangeAspect="1"/>
          </p:cNvPicPr>
          <p:nvPr/>
        </p:nvPicPr>
        <p:blipFill>
          <a:blip r:embed="rId3"/>
          <a:stretch>
            <a:fillRect/>
          </a:stretch>
        </p:blipFill>
        <p:spPr>
          <a:xfrm>
            <a:off x="7475532" y="278864"/>
            <a:ext cx="4340833" cy="2823648"/>
          </a:xfrm>
          <a:prstGeom prst="rect">
            <a:avLst/>
          </a:prstGeom>
        </p:spPr>
      </p:pic>
    </p:spTree>
    <p:extLst>
      <p:ext uri="{BB962C8B-B14F-4D97-AF65-F5344CB8AC3E}">
        <p14:creationId xmlns:p14="http://schemas.microsoft.com/office/powerpoint/2010/main" val="369905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D0CE-2F30-9573-B58C-FAD15355AF4B}"/>
              </a:ext>
            </a:extLst>
          </p:cNvPr>
          <p:cNvSpPr>
            <a:spLocks noGrp="1"/>
          </p:cNvSpPr>
          <p:nvPr>
            <p:ph type="title"/>
          </p:nvPr>
        </p:nvSpPr>
        <p:spPr/>
        <p:txBody>
          <a:bodyPr/>
          <a:lstStyle/>
          <a:p>
            <a:r>
              <a:rPr lang="en-US" err="1"/>
              <a:t>Kullback</a:t>
            </a:r>
            <a:r>
              <a:rPr lang="en-US"/>
              <a:t>–</a:t>
            </a:r>
            <a:r>
              <a:rPr lang="en-US" err="1"/>
              <a:t>Leibler</a:t>
            </a:r>
            <a:r>
              <a:rPr lang="en-US"/>
              <a:t> divergence term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04C76A-5ABD-8A96-6044-650767954EE7}"/>
                  </a:ext>
                </a:extLst>
              </p:cNvPr>
              <p:cNvSpPr>
                <a:spLocks noGrp="1"/>
              </p:cNvSpPr>
              <p:nvPr>
                <p:ph idx="1"/>
              </p:nvPr>
            </p:nvSpPr>
            <p:spPr/>
            <p:txBody>
              <a:bodyPr>
                <a:normAutofit fontScale="92500" lnSpcReduction="20000"/>
              </a:bodyPr>
              <a:lstStyle/>
              <a:p>
                <a:r>
                  <a:rPr lang="en-US"/>
                  <a:t>In a VAE, we want to measure </a:t>
                </a:r>
                <a:r>
                  <a:rPr lang="en-US">
                    <a:solidFill>
                      <a:srgbClr val="0070C0"/>
                    </a:solidFill>
                  </a:rPr>
                  <a:t>how much our </a:t>
                </a:r>
                <a:r>
                  <a:rPr lang="en-US" b="1">
                    <a:solidFill>
                      <a:srgbClr val="0070C0"/>
                    </a:solidFill>
                  </a:rPr>
                  <a:t>normal distribution </a:t>
                </a:r>
                <a:r>
                  <a:rPr lang="en-US"/>
                  <a:t>with parameters </a:t>
                </a:r>
                <a:r>
                  <a:rPr lang="en-US" err="1">
                    <a:latin typeface="Consolas" panose="020B0609020204030204" pitchFamily="49" charset="0"/>
                  </a:rPr>
                  <a:t>z_mean</a:t>
                </a:r>
                <a:r>
                  <a:rPr lang="en-US">
                    <a:latin typeface="Consolas" panose="020B0609020204030204" pitchFamily="49" charset="0"/>
                  </a:rPr>
                  <a:t> </a:t>
                </a:r>
                <a:r>
                  <a:rPr lang="en-US"/>
                  <a:t>and </a:t>
                </a:r>
                <a:r>
                  <a:rPr lang="en-US" err="1">
                    <a:latin typeface="Consolas" panose="020B0609020204030204" pitchFamily="49" charset="0"/>
                  </a:rPr>
                  <a:t>z_log_var</a:t>
                </a:r>
                <a:r>
                  <a:rPr lang="en-US">
                    <a:latin typeface="Consolas" panose="020B0609020204030204" pitchFamily="49" charset="0"/>
                  </a:rPr>
                  <a:t> </a:t>
                </a:r>
                <a:r>
                  <a:rPr lang="en-US">
                    <a:solidFill>
                      <a:srgbClr val="0070C0"/>
                    </a:solidFill>
                  </a:rPr>
                  <a:t>differs from a </a:t>
                </a:r>
                <a:r>
                  <a:rPr lang="en-US" b="1">
                    <a:solidFill>
                      <a:srgbClr val="0070C0"/>
                    </a:solidFill>
                  </a:rPr>
                  <a:t>standard normal distribution </a:t>
                </a:r>
              </a:p>
              <a:p>
                <a:pPr marL="457200" lvl="1" indent="0">
                  <a:buNone/>
                </a:pPr>
                <a:r>
                  <a:rPr lang="en-US"/>
                  <a:t>In this special case, KL divergence has the following closed form:</a:t>
                </a:r>
              </a:p>
              <a:p>
                <a:endParaRPr lang="en-US"/>
              </a:p>
              <a:p>
                <a:pPr marL="0" indent="0">
                  <a:buNone/>
                </a:pPr>
                <a14:m>
                  <m:oMathPara xmlns:m="http://schemas.openxmlformats.org/officeDocument/2006/math">
                    <m:oMathParaPr>
                      <m:jc m:val="centerGroup"/>
                    </m:oMathParaPr>
                    <m:oMath xmlns:m="http://schemas.openxmlformats.org/officeDocument/2006/math">
                      <m:r>
                        <m:rPr>
                          <m:nor/>
                        </m:rPr>
                        <a:rPr lang="en-US" sz="2300">
                          <a:latin typeface="Consolas" panose="020B0609020204030204" pitchFamily="49" charset="0"/>
                        </a:rPr>
                        <m:t>kl</m:t>
                      </m:r>
                      <m:r>
                        <m:rPr>
                          <m:nor/>
                        </m:rPr>
                        <a:rPr lang="en-US" sz="2300">
                          <a:latin typeface="Consolas" panose="020B0609020204030204" pitchFamily="49" charset="0"/>
                        </a:rPr>
                        <m:t>_</m:t>
                      </m:r>
                      <m:r>
                        <m:rPr>
                          <m:nor/>
                        </m:rPr>
                        <a:rPr lang="en-US" sz="2300">
                          <a:latin typeface="Consolas" panose="020B0609020204030204" pitchFamily="49" charset="0"/>
                        </a:rPr>
                        <m:t>loss</m:t>
                      </m:r>
                      <m:r>
                        <m:rPr>
                          <m:nor/>
                        </m:rPr>
                        <a:rPr lang="en-US" sz="2300">
                          <a:latin typeface="Consolas" panose="020B0609020204030204" pitchFamily="49" charset="0"/>
                        </a:rPr>
                        <m:t> = −0.5 ∗ </m:t>
                      </m:r>
                      <m:r>
                        <m:rPr>
                          <m:nor/>
                        </m:rPr>
                        <a:rPr lang="en-US" sz="2300">
                          <a:latin typeface="Consolas" panose="020B0609020204030204" pitchFamily="49" charset="0"/>
                        </a:rPr>
                        <m:t>sum</m:t>
                      </m:r>
                      <m:r>
                        <m:rPr>
                          <m:nor/>
                        </m:rPr>
                        <a:rPr lang="en-US" sz="2300">
                          <a:latin typeface="Consolas" panose="020B0609020204030204" pitchFamily="49" charset="0"/>
                        </a:rPr>
                        <m:t>(1 + </m:t>
                      </m:r>
                      <m:r>
                        <m:rPr>
                          <m:nor/>
                        </m:rPr>
                        <a:rPr lang="en-US" sz="2300">
                          <a:latin typeface="Consolas" panose="020B0609020204030204" pitchFamily="49" charset="0"/>
                        </a:rPr>
                        <m:t>z</m:t>
                      </m:r>
                      <m:r>
                        <m:rPr>
                          <m:nor/>
                        </m:rPr>
                        <a:rPr lang="en-US" sz="2300">
                          <a:latin typeface="Consolas" panose="020B0609020204030204" pitchFamily="49" charset="0"/>
                        </a:rPr>
                        <m:t>_</m:t>
                      </m:r>
                      <m:r>
                        <m:rPr>
                          <m:nor/>
                        </m:rPr>
                        <a:rPr lang="en-US" sz="2300">
                          <a:latin typeface="Consolas" panose="020B0609020204030204" pitchFamily="49" charset="0"/>
                        </a:rPr>
                        <m:t>log</m:t>
                      </m:r>
                      <m:r>
                        <m:rPr>
                          <m:nor/>
                        </m:rPr>
                        <a:rPr lang="en-US" sz="2300">
                          <a:latin typeface="Consolas" panose="020B0609020204030204" pitchFamily="49" charset="0"/>
                        </a:rPr>
                        <m:t>_</m:t>
                      </m:r>
                      <m:r>
                        <m:rPr>
                          <m:nor/>
                        </m:rPr>
                        <a:rPr lang="en-US" sz="2300">
                          <a:latin typeface="Consolas" panose="020B0609020204030204" pitchFamily="49" charset="0"/>
                        </a:rPr>
                        <m:t>var</m:t>
                      </m:r>
                      <m:r>
                        <m:rPr>
                          <m:nor/>
                        </m:rPr>
                        <a:rPr lang="en-US" sz="2300">
                          <a:latin typeface="Consolas" panose="020B0609020204030204" pitchFamily="49" charset="0"/>
                        </a:rPr>
                        <m:t> − </m:t>
                      </m:r>
                      <m:r>
                        <m:rPr>
                          <m:nor/>
                        </m:rPr>
                        <a:rPr lang="en-US" sz="2300">
                          <a:latin typeface="Consolas" panose="020B0609020204030204" pitchFamily="49" charset="0"/>
                        </a:rPr>
                        <m:t>z</m:t>
                      </m:r>
                      <m:r>
                        <m:rPr>
                          <m:nor/>
                        </m:rPr>
                        <a:rPr lang="en-US" sz="2300">
                          <a:latin typeface="Consolas" panose="020B0609020204030204" pitchFamily="49" charset="0"/>
                        </a:rPr>
                        <m:t>_</m:t>
                      </m:r>
                      <m:r>
                        <m:rPr>
                          <m:nor/>
                        </m:rPr>
                        <a:rPr lang="en-US" sz="2300">
                          <a:latin typeface="Consolas" panose="020B0609020204030204" pitchFamily="49" charset="0"/>
                        </a:rPr>
                        <m:t>mean</m:t>
                      </m:r>
                      <m:r>
                        <m:rPr>
                          <m:nor/>
                        </m:rPr>
                        <a:rPr lang="en-US" sz="2300">
                          <a:latin typeface="Consolas" panose="020B0609020204030204" pitchFamily="49" charset="0"/>
                        </a:rPr>
                        <m:t> ^ 2 − </m:t>
                      </m:r>
                      <m:r>
                        <m:rPr>
                          <m:nor/>
                        </m:rPr>
                        <a:rPr lang="en-US" sz="2300">
                          <a:latin typeface="Consolas" panose="020B0609020204030204" pitchFamily="49" charset="0"/>
                        </a:rPr>
                        <m:t>exp</m:t>
                      </m:r>
                      <m:r>
                        <m:rPr>
                          <m:nor/>
                        </m:rPr>
                        <a:rPr lang="en-US" sz="2300">
                          <a:latin typeface="Consolas" panose="020B0609020204030204" pitchFamily="49" charset="0"/>
                        </a:rPr>
                        <m:t>(</m:t>
                      </m:r>
                      <m:r>
                        <m:rPr>
                          <m:nor/>
                        </m:rPr>
                        <a:rPr lang="en-US" sz="2300">
                          <a:latin typeface="Consolas" panose="020B0609020204030204" pitchFamily="49" charset="0"/>
                        </a:rPr>
                        <m:t>z</m:t>
                      </m:r>
                      <m:r>
                        <m:rPr>
                          <m:nor/>
                        </m:rPr>
                        <a:rPr lang="en-US" sz="2300">
                          <a:latin typeface="Consolas" panose="020B0609020204030204" pitchFamily="49" charset="0"/>
                        </a:rPr>
                        <m:t>_</m:t>
                      </m:r>
                      <m:r>
                        <m:rPr>
                          <m:nor/>
                        </m:rPr>
                        <a:rPr lang="en-US" sz="2300">
                          <a:latin typeface="Consolas" panose="020B0609020204030204" pitchFamily="49" charset="0"/>
                        </a:rPr>
                        <m:t>log</m:t>
                      </m:r>
                      <m:r>
                        <m:rPr>
                          <m:nor/>
                        </m:rPr>
                        <a:rPr lang="en-US" sz="2300">
                          <a:latin typeface="Consolas" panose="020B0609020204030204" pitchFamily="49" charset="0"/>
                        </a:rPr>
                        <m:t>_</m:t>
                      </m:r>
                      <m:r>
                        <m:rPr>
                          <m:nor/>
                        </m:rPr>
                        <a:rPr lang="en-US" sz="2300">
                          <a:latin typeface="Consolas" panose="020B0609020204030204" pitchFamily="49" charset="0"/>
                        </a:rPr>
                        <m:t>var</m:t>
                      </m:r>
                      <m:r>
                        <m:rPr>
                          <m:nor/>
                        </m:rPr>
                        <a:rPr lang="en-US" sz="2300">
                          <a:latin typeface="Consolas" panose="020B0609020204030204" pitchFamily="49" charset="0"/>
                        </a:rPr>
                        <m:t>))</m:t>
                      </m:r>
                    </m:oMath>
                  </m:oMathPara>
                </a14:m>
                <a:endParaRPr lang="en-US" sz="2300">
                  <a:latin typeface="Consolas" panose="020B0609020204030204" pitchFamily="49" charset="0"/>
                </a:endParaRPr>
              </a:p>
              <a:p>
                <a:pPr marL="0" indent="0">
                  <a:buNone/>
                </a:pPr>
                <a:endParaRPr lang="en-US" sz="2300">
                  <a:latin typeface="Consolas" panose="020B0609020204030204" pitchFamily="49" charset="0"/>
                </a:endParaRPr>
              </a:p>
              <a:p>
                <a:pPr marL="0" indent="0">
                  <a:buNone/>
                </a:pPr>
                <a:r>
                  <a:rPr lang="en-US"/>
                  <a:t>or in mathematical notation:</a:t>
                </a:r>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𝐾𝐿</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oMath>
                </a14:m>
                <a:r>
                  <a:rPr lang="en-US"/>
                  <a:t> || </a:t>
                </a:r>
                <a14:m>
                  <m:oMath xmlns:m="http://schemas.openxmlformats.org/officeDocument/2006/math">
                    <m:r>
                      <a:rPr lang="en-US" i="1" smtClean="0">
                        <a:latin typeface="Cambria Math" panose="02040503050406030204" pitchFamily="18" charset="0"/>
                        <a:ea typeface="Cambria Math" panose="02040503050406030204" pitchFamily="18" charset="0"/>
                      </a:rPr>
                      <m:t>𝒩</m:t>
                    </m:r>
                    <m:r>
                      <a:rPr lang="en-US" b="0" i="1" smtClean="0">
                        <a:latin typeface="Cambria Math" panose="02040503050406030204" pitchFamily="18" charset="0"/>
                        <a:ea typeface="Cambria Math" panose="02040503050406030204" pitchFamily="18" charset="0"/>
                      </a:rPr>
                      <m:t>(0,1)]=−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 </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e>
                            </m:fun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e>
                    </m:nary>
                    <m:r>
                      <a:rPr lang="en-US" b="0" i="1" smtClean="0">
                        <a:latin typeface="Cambria Math" panose="02040503050406030204" pitchFamily="18" charset="0"/>
                        <a:ea typeface="Cambria Math" panose="02040503050406030204" pitchFamily="18" charset="0"/>
                      </a:rPr>
                      <m:t>   </m:t>
                    </m:r>
                  </m:oMath>
                </a14:m>
                <a:r>
                  <a:rPr lang="en-US"/>
                  <a:t> </a:t>
                </a:r>
              </a:p>
              <a:p>
                <a:pPr marL="0" indent="0" algn="ctr">
                  <a:buNone/>
                </a:pPr>
                <a:endParaRPr lang="en-US"/>
              </a:p>
              <a:p>
                <a:pPr marL="0" indent="0" algn="ctr">
                  <a:buNone/>
                </a:pPr>
                <a:r>
                  <a:rPr lang="en-US"/>
                  <a:t> </a:t>
                </a:r>
              </a:p>
              <a:p>
                <a:pPr marL="0" indent="0" algn="ctr">
                  <a:buNone/>
                </a:pPr>
                <a:endParaRPr lang="en-US"/>
              </a:p>
            </p:txBody>
          </p:sp>
        </mc:Choice>
        <mc:Fallback xmlns="">
          <p:sp>
            <p:nvSpPr>
              <p:cNvPr id="3" name="Content Placeholder 2">
                <a:extLst>
                  <a:ext uri="{FF2B5EF4-FFF2-40B4-BE49-F238E27FC236}">
                    <a16:creationId xmlns:a16="http://schemas.microsoft.com/office/drawing/2014/main" id="{3904C76A-5ABD-8A96-6044-650767954EE7}"/>
                  </a:ext>
                </a:extLst>
              </p:cNvPr>
              <p:cNvSpPr>
                <a:spLocks noGrp="1" noRot="1" noChangeAspect="1" noMove="1" noResize="1" noEditPoints="1" noAdjustHandles="1" noChangeArrowheads="1" noChangeShapeType="1" noTextEdit="1"/>
              </p:cNvSpPr>
              <p:nvPr>
                <p:ph idx="1"/>
              </p:nvPr>
            </p:nvSpPr>
            <p:spPr>
              <a:blipFill>
                <a:blip r:embed="rId3"/>
                <a:stretch>
                  <a:fillRect l="-1043" t="-35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7903AB-869B-959B-A0F6-DE64B0F96FEA}"/>
                  </a:ext>
                </a:extLst>
              </p:cNvPr>
              <p:cNvSpPr txBox="1"/>
              <p:nvPr/>
            </p:nvSpPr>
            <p:spPr>
              <a:xfrm>
                <a:off x="2586990" y="5569545"/>
                <a:ext cx="701802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Wingdings" panose="05000000000000000000" pitchFamily="2" charset="2"/>
                  <a:buChar char="Ø"/>
                </a:pPr>
                <a14:m>
                  <m:oMath xmlns:m="http://schemas.openxmlformats.org/officeDocument/2006/math">
                    <m:r>
                      <m:rPr>
                        <m:nor/>
                      </m:rPr>
                      <a:rPr lang="en-US" smtClean="0">
                        <a:latin typeface="Consolas" panose="020B0609020204030204" pitchFamily="49" charset="0"/>
                      </a:rPr>
                      <m:t>kl</m:t>
                    </m:r>
                    <m:r>
                      <m:rPr>
                        <m:nor/>
                      </m:rPr>
                      <a:rPr lang="en-US" smtClean="0">
                        <a:latin typeface="Consolas" panose="020B0609020204030204" pitchFamily="49" charset="0"/>
                      </a:rPr>
                      <m:t>_</m:t>
                    </m:r>
                    <m:r>
                      <m:rPr>
                        <m:nor/>
                      </m:rPr>
                      <a:rPr lang="en-US" smtClean="0">
                        <a:latin typeface="Consolas" panose="020B0609020204030204" pitchFamily="49" charset="0"/>
                      </a:rPr>
                      <m:t>loss</m:t>
                    </m:r>
                    <m:r>
                      <m:rPr>
                        <m:nor/>
                      </m:rPr>
                      <a:rPr lang="en-US" smtClean="0">
                        <a:latin typeface="Consolas" panose="020B0609020204030204" pitchFamily="49" charset="0"/>
                      </a:rPr>
                      <m:t> </m:t>
                    </m:r>
                  </m:oMath>
                </a14:m>
                <a:r>
                  <a:rPr lang="en-US"/>
                  <a:t>is minimized to 0 when </a:t>
                </a:r>
                <a14:m>
                  <m:oMath xmlns:m="http://schemas.openxmlformats.org/officeDocument/2006/math">
                    <m:r>
                      <m:rPr>
                        <m:nor/>
                      </m:rPr>
                      <a:rPr lang="en-US">
                        <a:latin typeface="Consolas" panose="020B0609020204030204" pitchFamily="49" charset="0"/>
                      </a:rPr>
                      <m:t>z</m:t>
                    </m:r>
                    <m:r>
                      <m:rPr>
                        <m:nor/>
                      </m:rPr>
                      <a:rPr lang="en-US">
                        <a:latin typeface="Consolas" panose="020B0609020204030204" pitchFamily="49" charset="0"/>
                      </a:rPr>
                      <m:t>_</m:t>
                    </m:r>
                    <m:r>
                      <m:rPr>
                        <m:nor/>
                      </m:rPr>
                      <a:rPr lang="en-US">
                        <a:latin typeface="Consolas" panose="020B0609020204030204" pitchFamily="49" charset="0"/>
                      </a:rPr>
                      <m:t>mean</m:t>
                    </m:r>
                    <m:r>
                      <a:rPr lang="en-US" i="1" dirty="0" smtClean="0">
                        <a:latin typeface="Cambria Math" panose="02040503050406030204" pitchFamily="18" charset="0"/>
                      </a:rPr>
                      <m:t>= 0 </m:t>
                    </m:r>
                  </m:oMath>
                </a14:m>
                <a:r>
                  <a:rPr lang="en-US"/>
                  <a:t>and </a:t>
                </a:r>
                <a14:m>
                  <m:oMath xmlns:m="http://schemas.openxmlformats.org/officeDocument/2006/math">
                    <m:r>
                      <m:rPr>
                        <m:nor/>
                      </m:rPr>
                      <a:rPr lang="en-US">
                        <a:latin typeface="Consolas" panose="020B0609020204030204" pitchFamily="49" charset="0"/>
                      </a:rPr>
                      <m:t>z</m:t>
                    </m:r>
                    <m:r>
                      <m:rPr>
                        <m:nor/>
                      </m:rPr>
                      <a:rPr lang="en-US">
                        <a:latin typeface="Consolas" panose="020B0609020204030204" pitchFamily="49" charset="0"/>
                      </a:rPr>
                      <m:t>_</m:t>
                    </m:r>
                    <m:r>
                      <m:rPr>
                        <m:nor/>
                      </m:rPr>
                      <a:rPr lang="en-US">
                        <a:latin typeface="Consolas" panose="020B0609020204030204" pitchFamily="49" charset="0"/>
                      </a:rPr>
                      <m:t>log</m:t>
                    </m:r>
                    <m:r>
                      <m:rPr>
                        <m:nor/>
                      </m:rPr>
                      <a:rPr lang="en-US">
                        <a:latin typeface="Consolas" panose="020B0609020204030204" pitchFamily="49" charset="0"/>
                      </a:rPr>
                      <m:t>_</m:t>
                    </m:r>
                    <m:r>
                      <m:rPr>
                        <m:nor/>
                      </m:rPr>
                      <a:rPr lang="en-US">
                        <a:latin typeface="Consolas" panose="020B0609020204030204" pitchFamily="49" charset="0"/>
                      </a:rPr>
                      <m:t>var</m:t>
                    </m:r>
                    <m:r>
                      <a:rPr lang="en-US" b="0" i="1" dirty="0" smtClean="0">
                        <a:latin typeface="Cambria Math" panose="02040503050406030204" pitchFamily="18" charset="0"/>
                      </a:rPr>
                      <m:t>=0</m:t>
                    </m:r>
                  </m:oMath>
                </a14:m>
                <a:r>
                  <a:rPr lang="en-US"/>
                  <a:t> for all dimensions</a:t>
                </a:r>
              </a:p>
              <a:p>
                <a:pPr marL="457200" lvl="1" indent="0">
                  <a:buNone/>
                </a:pPr>
                <a:r>
                  <a:rPr lang="en-US"/>
                  <a:t>As these two terms start to differ from 0, </a:t>
                </a:r>
                <a14:m>
                  <m:oMath xmlns:m="http://schemas.openxmlformats.org/officeDocument/2006/math">
                    <m:r>
                      <m:rPr>
                        <m:nor/>
                      </m:rPr>
                      <a:rPr lang="en-US">
                        <a:latin typeface="Consolas" panose="020B0609020204030204" pitchFamily="49" charset="0"/>
                      </a:rPr>
                      <m:t>kl</m:t>
                    </m:r>
                    <m:r>
                      <m:rPr>
                        <m:nor/>
                      </m:rPr>
                      <a:rPr lang="en-US">
                        <a:latin typeface="Consolas" panose="020B0609020204030204" pitchFamily="49" charset="0"/>
                      </a:rPr>
                      <m:t>_</m:t>
                    </m:r>
                    <m:r>
                      <m:rPr>
                        <m:nor/>
                      </m:rPr>
                      <a:rPr lang="en-US">
                        <a:latin typeface="Consolas" panose="020B0609020204030204" pitchFamily="49" charset="0"/>
                      </a:rPr>
                      <m:t>loss</m:t>
                    </m:r>
                  </m:oMath>
                </a14:m>
                <a:r>
                  <a:rPr lang="en-US"/>
                  <a:t> increases</a:t>
                </a:r>
              </a:p>
            </p:txBody>
          </p:sp>
        </mc:Choice>
        <mc:Fallback xmlns="">
          <p:sp>
            <p:nvSpPr>
              <p:cNvPr id="5" name="TextBox 4">
                <a:extLst>
                  <a:ext uri="{FF2B5EF4-FFF2-40B4-BE49-F238E27FC236}">
                    <a16:creationId xmlns:a16="http://schemas.microsoft.com/office/drawing/2014/main" id="{8B7903AB-869B-959B-A0F6-DE64B0F96FEA}"/>
                  </a:ext>
                </a:extLst>
              </p:cNvPr>
              <p:cNvSpPr txBox="1">
                <a:spLocks noRot="1" noChangeAspect="1" noMove="1" noResize="1" noEditPoints="1" noAdjustHandles="1" noChangeArrowheads="1" noChangeShapeType="1" noTextEdit="1"/>
              </p:cNvSpPr>
              <p:nvPr/>
            </p:nvSpPr>
            <p:spPr>
              <a:xfrm>
                <a:off x="2586990" y="5569545"/>
                <a:ext cx="7018020" cy="923330"/>
              </a:xfrm>
              <a:prstGeom prst="rect">
                <a:avLst/>
              </a:prstGeom>
              <a:blipFill>
                <a:blip r:embed="rId4"/>
                <a:stretch>
                  <a:fillRect l="-433" t="-2597" b="-9091"/>
                </a:stretch>
              </a:blipFill>
            </p:spPr>
            <p:txBody>
              <a:bodyPr/>
              <a:lstStyle/>
              <a:p>
                <a:r>
                  <a:rPr lang="en-US">
                    <a:noFill/>
                  </a:rPr>
                  <a:t> </a:t>
                </a:r>
              </a:p>
            </p:txBody>
          </p:sp>
        </mc:Fallback>
      </mc:AlternateContent>
    </p:spTree>
    <p:extLst>
      <p:ext uri="{BB962C8B-B14F-4D97-AF65-F5344CB8AC3E}">
        <p14:creationId xmlns:p14="http://schemas.microsoft.com/office/powerpoint/2010/main" val="92972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D0CE-2F30-9573-B58C-FAD15355AF4B}"/>
              </a:ext>
            </a:extLst>
          </p:cNvPr>
          <p:cNvSpPr>
            <a:spLocks noGrp="1"/>
          </p:cNvSpPr>
          <p:nvPr>
            <p:ph type="title"/>
          </p:nvPr>
        </p:nvSpPr>
        <p:spPr/>
        <p:txBody>
          <a:bodyPr/>
          <a:lstStyle/>
          <a:p>
            <a:r>
              <a:rPr lang="en-US"/>
              <a:t>Building the VAE encoder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04C76A-5ABD-8A96-6044-650767954EE7}"/>
                  </a:ext>
                </a:extLst>
              </p:cNvPr>
              <p:cNvSpPr>
                <a:spLocks noGrp="1"/>
              </p:cNvSpPr>
              <p:nvPr>
                <p:ph idx="1"/>
              </p:nvPr>
            </p:nvSpPr>
            <p:spPr/>
            <p:txBody>
              <a:bodyPr>
                <a:normAutofit/>
              </a:bodyPr>
              <a:lstStyle/>
              <a:p>
                <a:pPr marL="0" indent="0" algn="l">
                  <a:buNone/>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𝐿𝑜𝑠</m:t>
                      </m:r>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𝑠</m:t>
                          </m:r>
                        </m:e>
                        <m:sub>
                          <m:r>
                            <a:rPr lang="en-US" sz="1800" i="1" dirty="0" smtClean="0">
                              <a:latin typeface="Cambria Math" panose="02040503050406030204" pitchFamily="18" charset="0"/>
                            </a:rPr>
                            <m:t>𝑛𝑒𝑤</m:t>
                          </m:r>
                        </m:sub>
                      </m:sSub>
                      <m:r>
                        <a:rPr lang="en-US" sz="1800" i="1" dirty="0">
                          <a:latin typeface="Cambria Math" panose="02040503050406030204" pitchFamily="18" charset="0"/>
                        </a:rPr>
                        <m:t> </m:t>
                      </m:r>
                      <m:r>
                        <a:rPr lang="en-US" sz="1800" i="1" dirty="0" smtClean="0">
                          <a:latin typeface="Cambria Math" panose="02040503050406030204" pitchFamily="18" charset="0"/>
                        </a:rPr>
                        <m:t>=</m:t>
                      </m:r>
                      <m:r>
                        <a:rPr lang="en-US" sz="1800" i="1" dirty="0">
                          <a:latin typeface="Cambria Math" panose="02040503050406030204" pitchFamily="18" charset="0"/>
                        </a:rPr>
                        <m:t> </m:t>
                      </m:r>
                      <m:r>
                        <a:rPr lang="en-US" sz="1800" i="1" dirty="0" err="1" smtClean="0">
                          <a:latin typeface="Cambria Math" panose="02040503050406030204" pitchFamily="18" charset="0"/>
                        </a:rPr>
                        <m:t>𝑅𝑒𝑐𝑜𝑛𝑠𝑡𝑟𝑢𝑐𝑡𝑖𝑜</m:t>
                      </m:r>
                      <m:sSub>
                        <m:sSubPr>
                          <m:ctrlPr>
                            <a:rPr lang="en-US" sz="1800" i="1" dirty="0" err="1" smtClean="0">
                              <a:latin typeface="Cambria Math" panose="02040503050406030204" pitchFamily="18" charset="0"/>
                            </a:rPr>
                          </m:ctrlPr>
                        </m:sSubPr>
                        <m:e>
                          <m:r>
                            <a:rPr lang="en-US" sz="1800" i="1" dirty="0" err="1" smtClean="0">
                              <a:latin typeface="Cambria Math" panose="02040503050406030204" pitchFamily="18" charset="0"/>
                            </a:rPr>
                            <m:t>𝑛</m:t>
                          </m:r>
                        </m:e>
                        <m:sub>
                          <m:r>
                            <a:rPr lang="en-US" sz="1800" i="1" dirty="0" err="1" smtClean="0">
                              <a:latin typeface="Cambria Math" panose="02040503050406030204" pitchFamily="18" charset="0"/>
                            </a:rPr>
                            <m:t>𝑙𝑜𝑠𝑠</m:t>
                          </m:r>
                        </m:sub>
                      </m:sSub>
                      <m:r>
                        <a:rPr lang="en-US" sz="1800" i="1" dirty="0" smtClean="0">
                          <a:latin typeface="Cambria Math" panose="02040503050406030204" pitchFamily="18" charset="0"/>
                        </a:rPr>
                        <m:t> + </m:t>
                      </m:r>
                      <m:r>
                        <a:rPr lang="en-US" sz="1800" i="1" dirty="0" err="1" smtClean="0">
                          <a:latin typeface="Cambria Math" panose="02040503050406030204" pitchFamily="18" charset="0"/>
                        </a:rPr>
                        <m:t>𝐾</m:t>
                      </m:r>
                      <m:sSub>
                        <m:sSubPr>
                          <m:ctrlPr>
                            <a:rPr lang="en-US" sz="1800" i="1" dirty="0" err="1" smtClean="0">
                              <a:latin typeface="Cambria Math" panose="02040503050406030204" pitchFamily="18" charset="0"/>
                            </a:rPr>
                          </m:ctrlPr>
                        </m:sSubPr>
                        <m:e>
                          <m:r>
                            <a:rPr lang="en-US" sz="1800" i="1" dirty="0" err="1" smtClean="0">
                              <a:latin typeface="Cambria Math" panose="02040503050406030204" pitchFamily="18" charset="0"/>
                            </a:rPr>
                            <m:t>𝐿</m:t>
                          </m:r>
                        </m:e>
                        <m:sub>
                          <m:r>
                            <a:rPr lang="en-US" sz="1800" i="1" dirty="0" err="1" smtClean="0">
                              <a:latin typeface="Cambria Math" panose="02040503050406030204" pitchFamily="18" charset="0"/>
                            </a:rPr>
                            <m:t>𝑙𝑜𝑠𝑠</m:t>
                          </m:r>
                        </m:sub>
                      </m:sSub>
                    </m:oMath>
                  </m:oMathPara>
                </a14:m>
                <a:endParaRPr lang="en-US" sz="1800" b="0" i="0" u="none" strike="noStrike" baseline="0">
                  <a:latin typeface="MinionPro-Regular"/>
                </a:endParaRPr>
              </a:p>
              <a:p>
                <a:pPr marL="0" indent="0" algn="l">
                  <a:buNone/>
                </a:pPr>
                <a:endParaRPr lang="en-US" sz="1800" b="0" i="0" u="none" strike="noStrike" baseline="0">
                  <a:latin typeface="Calibri" panose="020F0502020204030204" pitchFamily="34" charset="0"/>
                  <a:ea typeface="Calibri" panose="020F0502020204030204" pitchFamily="34" charset="0"/>
                  <a:cs typeface="Calibri" panose="020F0502020204030204" pitchFamily="34" charset="0"/>
                </a:endParaRPr>
              </a:p>
              <a:p>
                <a:pPr marL="0" indent="0" algn="l">
                  <a:buNone/>
                </a:pPr>
                <a:r>
                  <a:rPr lang="en-US" sz="2400" b="0" i="0" u="none" strike="noStrike" baseline="0">
                    <a:latin typeface="Calibri" panose="020F0502020204030204" pitchFamily="34" charset="0"/>
                    <a:ea typeface="Calibri" panose="020F0502020204030204" pitchFamily="34" charset="0"/>
                    <a:cs typeface="Calibri" panose="020F0502020204030204" pitchFamily="34" charset="0"/>
                  </a:rPr>
                  <a:t>Why does this addition to the loss function help?</a:t>
                </a:r>
              </a:p>
              <a:p>
                <a:pPr marL="0" indent="0" algn="l">
                  <a:buNone/>
                </a:pPr>
                <a:endParaRPr lang="en-US" sz="2400" b="0" i="0" u="none" strike="noStrike" baseline="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baseline="0">
                    <a:latin typeface="Calibri" panose="020F0502020204030204" pitchFamily="34" charset="0"/>
                    <a:ea typeface="Calibri" panose="020F0502020204030204" pitchFamily="34" charset="0"/>
                    <a:cs typeface="Calibri" panose="020F0502020204030204" pitchFamily="34" charset="0"/>
                  </a:rPr>
                  <a:t>We </a:t>
                </a:r>
                <a:r>
                  <a:rPr lang="en-US" sz="2200" b="0" i="0" u="none" strike="noStrike" baseline="0">
                    <a:solidFill>
                      <a:srgbClr val="00B050"/>
                    </a:solidFill>
                    <a:latin typeface="Calibri" panose="020F0502020204030204" pitchFamily="34" charset="0"/>
                    <a:ea typeface="Calibri" panose="020F0502020204030204" pitchFamily="34" charset="0"/>
                    <a:cs typeface="Calibri" panose="020F0502020204030204" pitchFamily="34" charset="0"/>
                  </a:rPr>
                  <a:t>now have a </a:t>
                </a:r>
                <a:r>
                  <a:rPr lang="en-US" sz="2200" b="1" i="0" u="none" strike="noStrike" baseline="0">
                    <a:solidFill>
                      <a:srgbClr val="00B050"/>
                    </a:solidFill>
                    <a:latin typeface="Calibri" panose="020F0502020204030204" pitchFamily="34" charset="0"/>
                    <a:ea typeface="Calibri" panose="020F0502020204030204" pitchFamily="34" charset="0"/>
                    <a:cs typeface="Calibri" panose="020F0502020204030204" pitchFamily="34" charset="0"/>
                  </a:rPr>
                  <a:t>standard normal distribution </a:t>
                </a:r>
                <a:r>
                  <a:rPr lang="en-US" sz="2200" b="0" i="0" u="none" strike="noStrike" baseline="0">
                    <a:latin typeface="Calibri" panose="020F0502020204030204" pitchFamily="34" charset="0"/>
                    <a:ea typeface="Calibri" panose="020F0502020204030204" pitchFamily="34" charset="0"/>
                    <a:cs typeface="Calibri" panose="020F0502020204030204" pitchFamily="34" charset="0"/>
                  </a:rPr>
                  <a:t>for sampling points in the latent space</a:t>
                </a:r>
              </a:p>
              <a:p>
                <a:pPr marL="800100" lvl="1" indent="-342900">
                  <a:buFont typeface="+mj-lt"/>
                  <a:buAutoNum type="arabicPeriod"/>
                </a:pPr>
                <a:endParaRPr lang="en-US" sz="2200" b="0" i="0" u="none" strike="noStrike" baseline="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baseline="0">
                    <a:latin typeface="Calibri" panose="020F0502020204030204" pitchFamily="34" charset="0"/>
                    <a:ea typeface="Calibri" panose="020F0502020204030204" pitchFamily="34" charset="0"/>
                    <a:cs typeface="Calibri" panose="020F0502020204030204" pitchFamily="34" charset="0"/>
                  </a:rPr>
                  <a:t>Since all encoded distributions are enforced toward the standard normal distribution, </a:t>
                </a:r>
                <a:r>
                  <a:rPr lang="en-US" sz="2200" b="1" i="0" u="none" strike="noStrike" baseline="0">
                    <a:solidFill>
                      <a:srgbClr val="00B050"/>
                    </a:solidFill>
                    <a:latin typeface="Calibri" panose="020F0502020204030204" pitchFamily="34" charset="0"/>
                    <a:ea typeface="Calibri" panose="020F0502020204030204" pitchFamily="34" charset="0"/>
                    <a:cs typeface="Calibri" panose="020F0502020204030204" pitchFamily="34" charset="0"/>
                  </a:rPr>
                  <a:t>large gaps </a:t>
                </a:r>
                <a:r>
                  <a:rPr lang="en-US" sz="2200" b="0" i="0" u="none" strike="noStrike" baseline="0">
                    <a:solidFill>
                      <a:srgbClr val="00B050"/>
                    </a:solidFill>
                    <a:latin typeface="Calibri" panose="020F0502020204030204" pitchFamily="34" charset="0"/>
                    <a:ea typeface="Calibri" panose="020F0502020204030204" pitchFamily="34" charset="0"/>
                    <a:cs typeface="Calibri" panose="020F0502020204030204" pitchFamily="34" charset="0"/>
                  </a:rPr>
                  <a:t>between points are less likely</a:t>
                </a:r>
              </a:p>
              <a:p>
                <a:pPr marL="800100" lvl="1" indent="-342900">
                  <a:buFont typeface="+mj-lt"/>
                  <a:buAutoNum type="arabicPeriod"/>
                </a:pPr>
                <a:endParaRPr lang="en-US" sz="2200" b="0" i="0" u="none" strike="noStrike" baseline="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baseline="0">
                    <a:latin typeface="Calibri" panose="020F0502020204030204" pitchFamily="34" charset="0"/>
                    <a:ea typeface="Calibri" panose="020F0502020204030204" pitchFamily="34" charset="0"/>
                    <a:cs typeface="Calibri" panose="020F0502020204030204" pitchFamily="34" charset="0"/>
                  </a:rPr>
                  <a:t>The encoder will try to </a:t>
                </a:r>
                <a:r>
                  <a:rPr lang="en-US" sz="2200" b="0" i="0" u="none" strike="noStrike" baseline="0">
                    <a:solidFill>
                      <a:srgbClr val="00B050"/>
                    </a:solidFill>
                    <a:latin typeface="Calibri" panose="020F0502020204030204" pitchFamily="34" charset="0"/>
                    <a:ea typeface="Calibri" panose="020F0502020204030204" pitchFamily="34" charset="0"/>
                    <a:cs typeface="Calibri" panose="020F0502020204030204" pitchFamily="34" charset="0"/>
                  </a:rPr>
                  <a:t>use the </a:t>
                </a:r>
                <a:r>
                  <a:rPr lang="en-US" sz="2200" b="1" i="0" u="none" strike="noStrike" baseline="0">
                    <a:solidFill>
                      <a:srgbClr val="00B050"/>
                    </a:solidFill>
                    <a:latin typeface="Calibri" panose="020F0502020204030204" pitchFamily="34" charset="0"/>
                    <a:ea typeface="Calibri" panose="020F0502020204030204" pitchFamily="34" charset="0"/>
                    <a:cs typeface="Calibri" panose="020F0502020204030204" pitchFamily="34" charset="0"/>
                  </a:rPr>
                  <a:t>space around the origin </a:t>
                </a:r>
                <a:r>
                  <a:rPr lang="en-US" sz="2200" b="0" i="0" u="none" strike="noStrike" baseline="0">
                    <a:solidFill>
                      <a:srgbClr val="00B050"/>
                    </a:solidFill>
                    <a:latin typeface="Calibri" panose="020F0502020204030204" pitchFamily="34" charset="0"/>
                    <a:ea typeface="Calibri" panose="020F0502020204030204" pitchFamily="34" charset="0"/>
                    <a:cs typeface="Calibri" panose="020F0502020204030204" pitchFamily="34" charset="0"/>
                  </a:rPr>
                  <a:t>symmetrically</a:t>
                </a:r>
                <a:r>
                  <a:rPr lang="en-US" sz="2200" b="0" i="0" u="none" strike="noStrike" baseline="0">
                    <a:latin typeface="Calibri" panose="020F0502020204030204" pitchFamily="34" charset="0"/>
                    <a:ea typeface="Calibri" panose="020F0502020204030204" pitchFamily="34" charset="0"/>
                    <a:cs typeface="Calibri" panose="020F0502020204030204" pitchFamily="34" charset="0"/>
                  </a:rPr>
                  <a:t> and efficiently</a:t>
                </a:r>
              </a:p>
              <a:p>
                <a:pPr marL="342900" indent="-342900" algn="l">
                  <a:buFont typeface="+mj-lt"/>
                  <a:buAutoNum type="arabicPeriod"/>
                </a:pPr>
                <a:endParaRPr lang="en-US" sz="1800" b="0" i="0" u="none" strike="noStrike" baseline="0">
                  <a:latin typeface="MinionPro-Regular"/>
                </a:endParaRPr>
              </a:p>
            </p:txBody>
          </p:sp>
        </mc:Choice>
        <mc:Fallback xmlns="">
          <p:sp>
            <p:nvSpPr>
              <p:cNvPr id="3" name="Content Placeholder 2">
                <a:extLst>
                  <a:ext uri="{FF2B5EF4-FFF2-40B4-BE49-F238E27FC236}">
                    <a16:creationId xmlns:a16="http://schemas.microsoft.com/office/drawing/2014/main" id="{3904C76A-5ABD-8A96-6044-650767954EE7}"/>
                  </a:ext>
                </a:extLst>
              </p:cNvPr>
              <p:cNvSpPr>
                <a:spLocks noGrp="1" noRot="1" noChangeAspect="1" noMove="1" noResize="1" noEditPoints="1" noAdjustHandles="1" noChangeArrowheads="1" noChangeShapeType="1" noTextEdit="1"/>
              </p:cNvSpPr>
              <p:nvPr>
                <p:ph idx="1"/>
              </p:nvPr>
            </p:nvSpPr>
            <p:spPr>
              <a:blipFill>
                <a:blip r:embed="rId3"/>
                <a:stretch>
                  <a:fillRect l="-928" r="-580"/>
                </a:stretch>
              </a:blipFill>
            </p:spPr>
            <p:txBody>
              <a:bodyPr/>
              <a:lstStyle/>
              <a:p>
                <a:r>
                  <a:rPr lang="en-US">
                    <a:noFill/>
                  </a:rPr>
                  <a:t> </a:t>
                </a:r>
              </a:p>
            </p:txBody>
          </p:sp>
        </mc:Fallback>
      </mc:AlternateContent>
    </p:spTree>
    <p:extLst>
      <p:ext uri="{BB962C8B-B14F-4D97-AF65-F5344CB8AC3E}">
        <p14:creationId xmlns:p14="http://schemas.microsoft.com/office/powerpoint/2010/main" val="1940068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D0CE-2F30-9573-B58C-FAD15355AF4B}"/>
              </a:ext>
            </a:extLst>
          </p:cNvPr>
          <p:cNvSpPr>
            <a:spLocks noGrp="1"/>
          </p:cNvSpPr>
          <p:nvPr>
            <p:ph type="title"/>
          </p:nvPr>
        </p:nvSpPr>
        <p:spPr/>
        <p:txBody>
          <a:bodyPr/>
          <a:lstStyle/>
          <a:p>
            <a:r>
              <a:rPr lang="en-US"/>
              <a:t>Building the VAE encoder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04C76A-5ABD-8A96-6044-650767954EE7}"/>
                  </a:ext>
                </a:extLst>
              </p:cNvPr>
              <p:cNvSpPr>
                <a:spLocks noGrp="1"/>
              </p:cNvSpPr>
              <p:nvPr>
                <p:ph idx="1"/>
              </p:nvPr>
            </p:nvSpPr>
            <p:spPr/>
            <p:txBody>
              <a:bodyPr>
                <a:normAutofit/>
              </a:bodyPr>
              <a:lstStyle/>
              <a:p>
                <a:pPr marL="0" indent="0" algn="l">
                  <a:buNone/>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𝐿𝑜𝑠</m:t>
                      </m:r>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𝑠</m:t>
                          </m:r>
                        </m:e>
                        <m:sub>
                          <m:r>
                            <a:rPr lang="en-US" sz="1800" i="1" dirty="0" smtClean="0">
                              <a:latin typeface="Cambria Math" panose="02040503050406030204" pitchFamily="18" charset="0"/>
                            </a:rPr>
                            <m:t>𝑛𝑒𝑤</m:t>
                          </m:r>
                        </m:sub>
                      </m:sSub>
                      <m:r>
                        <a:rPr lang="en-US" sz="1800" i="1" dirty="0">
                          <a:latin typeface="Cambria Math" panose="02040503050406030204" pitchFamily="18" charset="0"/>
                        </a:rPr>
                        <m:t> </m:t>
                      </m:r>
                      <m:r>
                        <a:rPr lang="en-US" sz="1800" i="1" dirty="0" smtClean="0">
                          <a:latin typeface="Cambria Math" panose="02040503050406030204" pitchFamily="18" charset="0"/>
                        </a:rPr>
                        <m:t>=</m:t>
                      </m:r>
                      <m:r>
                        <a:rPr lang="en-US" sz="1800" i="1" dirty="0">
                          <a:latin typeface="Cambria Math" panose="02040503050406030204" pitchFamily="18" charset="0"/>
                        </a:rPr>
                        <m:t> </m:t>
                      </m:r>
                      <m:r>
                        <a:rPr lang="en-US" sz="1800" i="1" dirty="0" err="1" smtClean="0">
                          <a:latin typeface="Cambria Math" panose="02040503050406030204" pitchFamily="18" charset="0"/>
                        </a:rPr>
                        <m:t>𝑅𝑒𝑐𝑜𝑛𝑠𝑡𝑟𝑢𝑐𝑡𝑖𝑜</m:t>
                      </m:r>
                      <m:sSub>
                        <m:sSubPr>
                          <m:ctrlPr>
                            <a:rPr lang="en-US" sz="1800" i="1" dirty="0" err="1" smtClean="0">
                              <a:latin typeface="Cambria Math" panose="02040503050406030204" pitchFamily="18" charset="0"/>
                            </a:rPr>
                          </m:ctrlPr>
                        </m:sSubPr>
                        <m:e>
                          <m:r>
                            <a:rPr lang="en-US" sz="1800" i="1" dirty="0" err="1" smtClean="0">
                              <a:latin typeface="Cambria Math" panose="02040503050406030204" pitchFamily="18" charset="0"/>
                            </a:rPr>
                            <m:t>𝑛</m:t>
                          </m:r>
                        </m:e>
                        <m:sub>
                          <m:r>
                            <a:rPr lang="en-US" sz="1800" i="1" dirty="0" err="1" smtClean="0">
                              <a:latin typeface="Cambria Math" panose="02040503050406030204" pitchFamily="18" charset="0"/>
                            </a:rPr>
                            <m:t>𝑙𝑜𝑠𝑠</m:t>
                          </m:r>
                        </m:sub>
                      </m:sSub>
                      <m:r>
                        <a:rPr lang="en-US" sz="1800" i="1" dirty="0" smtClean="0">
                          <a:latin typeface="Cambria Math" panose="02040503050406030204" pitchFamily="18" charset="0"/>
                        </a:rPr>
                        <m:t> +</m:t>
                      </m:r>
                      <m:r>
                        <a:rPr lang="en-US" sz="1800" b="1" i="1" dirty="0" smtClean="0">
                          <a:solidFill>
                            <a:srgbClr val="FF0000"/>
                          </a:solidFill>
                          <a:latin typeface="Cambria Math" panose="02040503050406030204" pitchFamily="18" charset="0"/>
                        </a:rPr>
                        <m:t>𝜷</m:t>
                      </m:r>
                      <m:r>
                        <a:rPr lang="en-US" sz="1800" i="1" dirty="0" smtClean="0">
                          <a:latin typeface="Cambria Math" panose="02040503050406030204" pitchFamily="18" charset="0"/>
                        </a:rPr>
                        <m:t> </m:t>
                      </m:r>
                      <m:r>
                        <a:rPr lang="en-US" sz="1800" i="1" dirty="0" err="1" smtClean="0">
                          <a:latin typeface="Cambria Math" panose="02040503050406030204" pitchFamily="18" charset="0"/>
                        </a:rPr>
                        <m:t>𝐾</m:t>
                      </m:r>
                      <m:sSub>
                        <m:sSubPr>
                          <m:ctrlPr>
                            <a:rPr lang="en-US" sz="1800" i="1" dirty="0" err="1" smtClean="0">
                              <a:latin typeface="Cambria Math" panose="02040503050406030204" pitchFamily="18" charset="0"/>
                            </a:rPr>
                          </m:ctrlPr>
                        </m:sSubPr>
                        <m:e>
                          <m:r>
                            <a:rPr lang="en-US" sz="1800" i="1" dirty="0" err="1" smtClean="0">
                              <a:latin typeface="Cambria Math" panose="02040503050406030204" pitchFamily="18" charset="0"/>
                            </a:rPr>
                            <m:t>𝐿</m:t>
                          </m:r>
                        </m:e>
                        <m:sub>
                          <m:r>
                            <a:rPr lang="en-US" sz="1800" i="1" dirty="0" err="1" smtClean="0">
                              <a:latin typeface="Cambria Math" panose="02040503050406030204" pitchFamily="18" charset="0"/>
                            </a:rPr>
                            <m:t>𝑙𝑜𝑠𝑠</m:t>
                          </m:r>
                        </m:sub>
                      </m:sSub>
                    </m:oMath>
                  </m:oMathPara>
                </a14:m>
                <a:endParaRPr lang="en-US" sz="1800" b="0" i="0" u="none" strike="noStrike" baseline="0">
                  <a:latin typeface="MinionPro-Regular"/>
                </a:endParaRPr>
              </a:p>
              <a:p>
                <a:pPr marL="0" indent="0" algn="l">
                  <a:buNone/>
                </a:pPr>
                <a:endParaRPr lang="en-US" sz="1800" b="0" i="0" u="none" strike="noStrike" baseline="0">
                  <a:latin typeface="Calibri" panose="020F0502020204030204" pitchFamily="34" charset="0"/>
                  <a:ea typeface="Calibri" panose="020F0502020204030204" pitchFamily="34" charset="0"/>
                  <a:cs typeface="Calibri" panose="020F0502020204030204" pitchFamily="34" charset="0"/>
                </a:endParaRPr>
              </a:p>
              <a:p>
                <a:pPr algn="l" rtl="0" eaLnBrk="1" latinLnBrk="0" hangingPunct="1">
                  <a:lnSpc>
                    <a:spcPct val="90000"/>
                  </a:lnSpc>
                  <a:spcBef>
                    <a:spcPts val="1000"/>
                  </a:spcBef>
                  <a:spcAft>
                    <a:spcPts val="0"/>
                  </a:spcAft>
                  <a:buFont typeface="Wingdings" panose="05000000000000000000" pitchFamily="2" charset="2"/>
                  <a:buChar char="Ø"/>
                </a:pPr>
                <a:r>
                  <a:rPr lang="en-US" sz="2200" b="0" i="0" kern="1200" baseline="0">
                    <a:solidFill>
                      <a:srgbClr val="000000"/>
                    </a:solidFill>
                    <a:effectLst/>
                    <a:latin typeface="Calibri" panose="020F0502020204030204" pitchFamily="34" charset="0"/>
                    <a:ea typeface="Calibri" panose="020F0502020204030204" pitchFamily="34" charset="0"/>
                    <a:cs typeface="Calibri" panose="020F0502020204030204" pitchFamily="34" charset="0"/>
                  </a:rPr>
                  <a:t>The </a:t>
                </a:r>
                <a14:m>
                  <m:oMath xmlns:m="http://schemas.openxmlformats.org/officeDocument/2006/math">
                    <m:r>
                      <a:rPr lang="en-US" sz="2200" b="1" i="1" kern="1200" baseline="0">
                        <a:solidFill>
                          <a:srgbClr val="000000"/>
                        </a:solidFill>
                        <a:effectLst/>
                        <a:latin typeface="Cambria Math" panose="02040503050406030204" pitchFamily="18" charset="0"/>
                      </a:rPr>
                      <m:t>𝜷</m:t>
                    </m:r>
                  </m:oMath>
                </a14:m>
                <a:r>
                  <a:rPr lang="en-US" sz="2200" b="1" i="0" kern="1200" baseline="0">
                    <a:solidFill>
                      <a:srgbClr val="000000"/>
                    </a:solidFill>
                    <a:effectLst/>
                    <a:latin typeface="Calibri" panose="020F0502020204030204" pitchFamily="34" charset="0"/>
                    <a:ea typeface="Calibri" panose="020F0502020204030204" pitchFamily="34" charset="0"/>
                    <a:cs typeface="Calibri" panose="020F0502020204030204" pitchFamily="34" charset="0"/>
                  </a:rPr>
                  <a:t>-VAE</a:t>
                </a:r>
                <a:r>
                  <a:rPr lang="en-US" sz="2200" b="0" i="0" kern="1200" baseline="0">
                    <a:solidFill>
                      <a:srgbClr val="000000"/>
                    </a:solidFill>
                    <a:effectLst/>
                    <a:latin typeface="Calibri" panose="020F0502020204030204" pitchFamily="34" charset="0"/>
                    <a:ea typeface="Calibri" panose="020F0502020204030204" pitchFamily="34" charset="0"/>
                    <a:cs typeface="Calibri" panose="020F0502020204030204" pitchFamily="34" charset="0"/>
                  </a:rPr>
                  <a:t> includes a factor that weights the KL divergence </a:t>
                </a:r>
              </a:p>
              <a:p>
                <a:pPr marL="228600" indent="-228600" algn="l" rtl="0" eaLnBrk="1" latinLnBrk="0" hangingPunct="1">
                  <a:lnSpc>
                    <a:spcPct val="90000"/>
                  </a:lnSpc>
                  <a:spcBef>
                    <a:spcPts val="1000"/>
                  </a:spcBef>
                  <a:spcAft>
                    <a:spcPts val="0"/>
                  </a:spcAft>
                </a:pPr>
                <a:endParaRPr lang="en-US" sz="1800" b="0" i="0" kern="1200" baseline="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28600" indent="-228600" algn="l" rtl="0" eaLnBrk="1" latinLnBrk="0" hangingPunct="1">
                  <a:lnSpc>
                    <a:spcPct val="90000"/>
                  </a:lnSpc>
                  <a:spcBef>
                    <a:spcPts val="1000"/>
                  </a:spcBef>
                  <a:spcAft>
                    <a:spcPts val="0"/>
                  </a:spcAft>
                </a:pPr>
                <a:r>
                  <a:rPr lang="en-US" sz="2200" b="0" i="0" kern="1200" baseline="0">
                    <a:solidFill>
                      <a:srgbClr val="000000"/>
                    </a:solidFill>
                    <a:effectLst/>
                    <a:latin typeface="Calibri" panose="020F0502020204030204" pitchFamily="34" charset="0"/>
                    <a:ea typeface="Calibri" panose="020F0502020204030204" pitchFamily="34" charset="0"/>
                    <a:cs typeface="Calibri" panose="020F0502020204030204" pitchFamily="34" charset="0"/>
                  </a:rPr>
                  <a:t>If </a:t>
                </a:r>
                <a14:m>
                  <m:oMath xmlns:m="http://schemas.openxmlformats.org/officeDocument/2006/math">
                    <m:r>
                      <a:rPr lang="en-US" sz="2200" b="0" i="1" kern="1200" baseline="0" smtClean="0">
                        <a:solidFill>
                          <a:srgbClr val="FF0000"/>
                        </a:solidFill>
                        <a:effectLst/>
                        <a:latin typeface="Cambria Math" panose="02040503050406030204" pitchFamily="18" charset="0"/>
                        <a:ea typeface="Calibri" panose="020F0502020204030204" pitchFamily="34" charset="0"/>
                        <a:cs typeface="Calibri" panose="020F0502020204030204" pitchFamily="34" charset="0"/>
                      </a:rPr>
                      <m:t>𝛽</m:t>
                    </m:r>
                  </m:oMath>
                </a14:m>
                <a:r>
                  <a:rPr lang="en-US" sz="2200" b="0" i="0" kern="1200" baseline="0">
                    <a:solidFill>
                      <a:srgbClr val="FF0000"/>
                    </a:solidFill>
                    <a:effectLst/>
                    <a:latin typeface="Calibri" panose="020F0502020204030204" pitchFamily="34" charset="0"/>
                    <a:ea typeface="Calibri" panose="020F0502020204030204" pitchFamily="34" charset="0"/>
                    <a:cs typeface="Calibri" panose="020F0502020204030204" pitchFamily="34" charset="0"/>
                  </a:rPr>
                  <a:t> is too small</a:t>
                </a:r>
                <a:r>
                  <a:rPr lang="en-US" sz="2200" b="0" i="0" kern="1200" baseline="0">
                    <a:solidFill>
                      <a:srgbClr val="000000"/>
                    </a:solidFill>
                    <a:effectLst/>
                    <a:latin typeface="Calibri" panose="020F0502020204030204" pitchFamily="34" charset="0"/>
                    <a:ea typeface="Calibri" panose="020F0502020204030204" pitchFamily="34" charset="0"/>
                    <a:cs typeface="Calibri" panose="020F0502020204030204" pitchFamily="34" charset="0"/>
                  </a:rPr>
                  <a:t>, the KL loss will </a:t>
                </a:r>
                <a:r>
                  <a:rPr lang="en-US" sz="2200" b="0" i="0" kern="1200" baseline="0">
                    <a:solidFill>
                      <a:srgbClr val="FF0000"/>
                    </a:solidFill>
                    <a:effectLst/>
                    <a:latin typeface="Calibri" panose="020F0502020204030204" pitchFamily="34" charset="0"/>
                    <a:ea typeface="Calibri" panose="020F0502020204030204" pitchFamily="34" charset="0"/>
                    <a:cs typeface="Calibri" panose="020F0502020204030204" pitchFamily="34" charset="0"/>
                  </a:rPr>
                  <a:t>not have the regulatory effect </a:t>
                </a:r>
              </a:p>
              <a:p>
                <a:pPr marL="457200" lvl="1" indent="0">
                  <a:spcBef>
                    <a:spcPts val="1000"/>
                  </a:spcBef>
                  <a:buNone/>
                </a:pPr>
                <a:r>
                  <a:rPr lang="en-US" sz="1800">
                    <a:solidFill>
                      <a:srgbClr val="000000"/>
                    </a:solidFill>
                    <a:latin typeface="Calibri" panose="020F0502020204030204" pitchFamily="34" charset="0"/>
                    <a:ea typeface="Calibri" panose="020F0502020204030204" pitchFamily="34" charset="0"/>
                    <a:cs typeface="Calibri" panose="020F0502020204030204" pitchFamily="34" charset="0"/>
                  </a:rPr>
                  <a:t>W</a:t>
                </a:r>
                <a:r>
                  <a:rPr lang="en-US" sz="1800" b="0" i="0" kern="1200" baseline="0">
                    <a:solidFill>
                      <a:srgbClr val="000000"/>
                    </a:solidFill>
                    <a:effectLst/>
                    <a:latin typeface="Calibri" panose="020F0502020204030204" pitchFamily="34" charset="0"/>
                    <a:ea typeface="Calibri" panose="020F0502020204030204" pitchFamily="34" charset="0"/>
                    <a:cs typeface="Calibri" panose="020F0502020204030204" pitchFamily="34" charset="0"/>
                  </a:rPr>
                  <a:t>e will see the same problems that we experienced with the plain autoencoder</a:t>
                </a:r>
              </a:p>
              <a:p>
                <a:pPr marL="457200" lvl="1" indent="0">
                  <a:spcBef>
                    <a:spcPts val="1000"/>
                  </a:spcBef>
                  <a:buNone/>
                </a:pPr>
                <a:endParaRPr lang="en-US" sz="1200">
                  <a:effectLst/>
                  <a:latin typeface="Calibri" panose="020F0502020204030204" pitchFamily="34" charset="0"/>
                  <a:ea typeface="Calibri" panose="020F0502020204030204" pitchFamily="34" charset="0"/>
                  <a:cs typeface="Calibri" panose="020F0502020204030204" pitchFamily="34" charset="0"/>
                </a:endParaRPr>
              </a:p>
              <a:p>
                <a:pPr marL="228600" indent="-228600" algn="l" rtl="0" eaLnBrk="1" latinLnBrk="0" hangingPunct="1">
                  <a:lnSpc>
                    <a:spcPct val="90000"/>
                  </a:lnSpc>
                  <a:spcBef>
                    <a:spcPts val="1000"/>
                  </a:spcBef>
                  <a:spcAft>
                    <a:spcPts val="0"/>
                  </a:spcAft>
                </a:pPr>
                <a:r>
                  <a:rPr lang="en-US" sz="2200" b="0" i="0" kern="1200" baseline="0">
                    <a:solidFill>
                      <a:srgbClr val="000000"/>
                    </a:solidFill>
                    <a:effectLst/>
                    <a:latin typeface="Calibri" panose="020F0502020204030204" pitchFamily="34" charset="0"/>
                    <a:ea typeface="Calibri" panose="020F0502020204030204" pitchFamily="34" charset="0"/>
                    <a:cs typeface="Calibri" panose="020F0502020204030204" pitchFamily="34" charset="0"/>
                  </a:rPr>
                  <a:t>If </a:t>
                </a:r>
                <a14:m>
                  <m:oMath xmlns:m="http://schemas.openxmlformats.org/officeDocument/2006/math">
                    <m:r>
                      <a:rPr lang="en-US" sz="2200" b="0" i="1" kern="1200" baseline="0" smtClean="0">
                        <a:solidFill>
                          <a:srgbClr val="FF0000"/>
                        </a:solidFill>
                        <a:effectLst/>
                        <a:latin typeface="Cambria Math" panose="02040503050406030204" pitchFamily="18" charset="0"/>
                        <a:ea typeface="Calibri" panose="020F0502020204030204" pitchFamily="34" charset="0"/>
                        <a:cs typeface="Calibri" panose="020F0502020204030204" pitchFamily="34" charset="0"/>
                      </a:rPr>
                      <m:t>𝛽</m:t>
                    </m:r>
                  </m:oMath>
                </a14:m>
                <a:r>
                  <a:rPr lang="en-US" sz="2200" b="0" i="0" kern="1200" baseline="0">
                    <a:solidFill>
                      <a:srgbClr val="FF0000"/>
                    </a:solidFill>
                    <a:effectLst/>
                    <a:latin typeface="Calibri" panose="020F0502020204030204" pitchFamily="34" charset="0"/>
                    <a:ea typeface="Calibri" panose="020F0502020204030204" pitchFamily="34" charset="0"/>
                    <a:cs typeface="Calibri" panose="020F0502020204030204" pitchFamily="34" charset="0"/>
                  </a:rPr>
                  <a:t> is too large</a:t>
                </a:r>
                <a:r>
                  <a:rPr lang="en-US" sz="2200" b="0" i="0" kern="1200" baseline="0">
                    <a:solidFill>
                      <a:srgbClr val="000000"/>
                    </a:solidFill>
                    <a:effectLst/>
                    <a:latin typeface="Calibri" panose="020F0502020204030204" pitchFamily="34" charset="0"/>
                    <a:ea typeface="Calibri" panose="020F0502020204030204" pitchFamily="34" charset="0"/>
                    <a:cs typeface="Calibri" panose="020F0502020204030204" pitchFamily="34" charset="0"/>
                  </a:rPr>
                  <a:t>, the reconstructed </a:t>
                </a:r>
                <a:r>
                  <a:rPr lang="en-US" sz="2200" b="0" i="0" kern="1200" baseline="0">
                    <a:solidFill>
                      <a:srgbClr val="FF0000"/>
                    </a:solidFill>
                    <a:effectLst/>
                    <a:latin typeface="Calibri" panose="020F0502020204030204" pitchFamily="34" charset="0"/>
                    <a:ea typeface="Calibri" panose="020F0502020204030204" pitchFamily="34" charset="0"/>
                    <a:cs typeface="Calibri" panose="020F0502020204030204" pitchFamily="34" charset="0"/>
                  </a:rPr>
                  <a:t>images will be poor</a:t>
                </a:r>
              </a:p>
              <a:p>
                <a:pPr marL="228600" indent="-228600" algn="l" rtl="0" eaLnBrk="1" latinLnBrk="0" hangingPunct="1">
                  <a:lnSpc>
                    <a:spcPct val="90000"/>
                  </a:lnSpc>
                  <a:spcBef>
                    <a:spcPts val="1000"/>
                  </a:spcBef>
                  <a:spcAft>
                    <a:spcPts val="0"/>
                  </a:spcAft>
                </a:pPr>
                <a:endParaRPr lang="en-US" sz="1600">
                  <a:effectLst/>
                  <a:latin typeface="Calibri" panose="020F0502020204030204" pitchFamily="34" charset="0"/>
                  <a:ea typeface="Calibri" panose="020F0502020204030204" pitchFamily="34" charset="0"/>
                  <a:cs typeface="Calibri" panose="020F0502020204030204" pitchFamily="34" charset="0"/>
                </a:endParaRPr>
              </a:p>
              <a:p>
                <a:pPr marL="457200" lvl="1" indent="0">
                  <a:spcBef>
                    <a:spcPts val="1000"/>
                  </a:spcBef>
                  <a:buNone/>
                </a:pPr>
                <a:r>
                  <a:rPr lang="en-US" sz="2000" b="0" i="0" kern="1200" baseline="0">
                    <a:solidFill>
                      <a:srgbClr val="000000"/>
                    </a:solidFill>
                    <a:effectLst/>
                    <a:latin typeface="Calibri" panose="020F0502020204030204" pitchFamily="34" charset="0"/>
                    <a:ea typeface="Calibri" panose="020F0502020204030204" pitchFamily="34" charset="0"/>
                    <a:cs typeface="Calibri" panose="020F0502020204030204" pitchFamily="34" charset="0"/>
                  </a:rPr>
                  <a:t>This weighting term is one of the </a:t>
                </a:r>
                <a:r>
                  <a:rPr lang="en-US" sz="2000" b="0" i="0" kern="1200" baseline="0">
                    <a:solidFill>
                      <a:srgbClr val="0070C0"/>
                    </a:solidFill>
                    <a:effectLst/>
                    <a:latin typeface="Calibri" panose="020F0502020204030204" pitchFamily="34" charset="0"/>
                    <a:ea typeface="Calibri" panose="020F0502020204030204" pitchFamily="34" charset="0"/>
                    <a:cs typeface="Calibri" panose="020F0502020204030204" pitchFamily="34" charset="0"/>
                  </a:rPr>
                  <a:t>parameters to tune </a:t>
                </a:r>
                <a:r>
                  <a:rPr lang="en-US" sz="2000" b="0" i="0" kern="1200" baseline="0">
                    <a:solidFill>
                      <a:srgbClr val="000000"/>
                    </a:solidFill>
                    <a:effectLst/>
                    <a:latin typeface="Calibri" panose="020F0502020204030204" pitchFamily="34" charset="0"/>
                    <a:ea typeface="Calibri" panose="020F0502020204030204" pitchFamily="34" charset="0"/>
                    <a:cs typeface="Calibri" panose="020F0502020204030204" pitchFamily="34" charset="0"/>
                  </a:rPr>
                  <a:t>when you’re training your VAE</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mj-lt"/>
                  <a:buAutoNum type="arabicPeriod"/>
                </a:pPr>
                <a:endParaRPr lang="en-US" sz="1800" b="0" i="0" u="none" strike="noStrike" baseline="0">
                  <a:latin typeface="MinionPro-Regular"/>
                </a:endParaRPr>
              </a:p>
            </p:txBody>
          </p:sp>
        </mc:Choice>
        <mc:Fallback xmlns="">
          <p:sp>
            <p:nvSpPr>
              <p:cNvPr id="3" name="Content Placeholder 2">
                <a:extLst>
                  <a:ext uri="{FF2B5EF4-FFF2-40B4-BE49-F238E27FC236}">
                    <a16:creationId xmlns:a16="http://schemas.microsoft.com/office/drawing/2014/main" id="{3904C76A-5ABD-8A96-6044-650767954EE7}"/>
                  </a:ext>
                </a:extLst>
              </p:cNvPr>
              <p:cNvSpPr>
                <a:spLocks noGrp="1" noRot="1" noChangeAspect="1" noMove="1" noResize="1" noEditPoints="1" noAdjustHandles="1" noChangeArrowheads="1" noChangeShapeType="1" noTextEdit="1"/>
              </p:cNvSpPr>
              <p:nvPr>
                <p:ph idx="1"/>
              </p:nvPr>
            </p:nvSpPr>
            <p:spPr>
              <a:blipFill>
                <a:blip r:embed="rId3"/>
                <a:stretch>
                  <a:fillRect l="-696"/>
                </a:stretch>
              </a:blipFill>
            </p:spPr>
            <p:txBody>
              <a:bodyPr/>
              <a:lstStyle/>
              <a:p>
                <a:r>
                  <a:rPr lang="en-US">
                    <a:noFill/>
                  </a:rPr>
                  <a:t> </a:t>
                </a:r>
              </a:p>
            </p:txBody>
          </p:sp>
        </mc:Fallback>
      </mc:AlternateContent>
    </p:spTree>
    <p:extLst>
      <p:ext uri="{BB962C8B-B14F-4D97-AF65-F5344CB8AC3E}">
        <p14:creationId xmlns:p14="http://schemas.microsoft.com/office/powerpoint/2010/main" val="2115637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8C03B56-FD7D-57C2-A9C9-E7C38C11CB0D}"/>
              </a:ext>
            </a:extLst>
          </p:cNvPr>
          <p:cNvSpPr/>
          <p:nvPr/>
        </p:nvSpPr>
        <p:spPr>
          <a:xfrm>
            <a:off x="1524718" y="1213338"/>
            <a:ext cx="923192" cy="835270"/>
          </a:xfrm>
          <a:prstGeom prst="ellipse">
            <a:avLst/>
          </a:prstGeom>
          <a:solidFill>
            <a:schemeClr val="tx2">
              <a:lumMod val="50000"/>
              <a:lumOff val="50000"/>
              <a:tint val="66000"/>
              <a:satMod val="160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0FDDA5B-B29C-36A2-07E6-E2A70AD06D93}"/>
              </a:ext>
            </a:extLst>
          </p:cNvPr>
          <p:cNvSpPr/>
          <p:nvPr/>
        </p:nvSpPr>
        <p:spPr>
          <a:xfrm>
            <a:off x="2447910" y="2464776"/>
            <a:ext cx="923192" cy="835270"/>
          </a:xfrm>
          <a:prstGeom prst="ellipse">
            <a:avLst/>
          </a:prstGeom>
          <a:solidFill>
            <a:srgbClr val="7030A0">
              <a:tint val="66000"/>
              <a:satMod val="160000"/>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B9AF2E4-CE0F-F4C7-0386-EABF48B52413}"/>
              </a:ext>
            </a:extLst>
          </p:cNvPr>
          <p:cNvSpPr/>
          <p:nvPr/>
        </p:nvSpPr>
        <p:spPr>
          <a:xfrm>
            <a:off x="1063122" y="3011365"/>
            <a:ext cx="923192" cy="835270"/>
          </a:xfrm>
          <a:prstGeom prst="ellipse">
            <a:avLst/>
          </a:prstGeom>
          <a:solidFill>
            <a:schemeClr val="accent2">
              <a:lumMod val="75000"/>
              <a:tint val="66000"/>
              <a:satMod val="160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5B20CDB-1CF5-D3DB-EE85-F46F73D53C56}"/>
              </a:ext>
            </a:extLst>
          </p:cNvPr>
          <p:cNvSpPr/>
          <p:nvPr/>
        </p:nvSpPr>
        <p:spPr>
          <a:xfrm>
            <a:off x="346549" y="817685"/>
            <a:ext cx="3666392" cy="356088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E3C5FE-A902-0B5F-8F65-A1A9362FA4C1}"/>
              </a:ext>
            </a:extLst>
          </p:cNvPr>
          <p:cNvSpPr/>
          <p:nvPr/>
        </p:nvSpPr>
        <p:spPr>
          <a:xfrm>
            <a:off x="5312744" y="1630973"/>
            <a:ext cx="1128344" cy="1169377"/>
          </a:xfrm>
          <a:prstGeom prst="ellipse">
            <a:avLst/>
          </a:prstGeom>
          <a:solidFill>
            <a:schemeClr val="tx2">
              <a:lumMod val="50000"/>
              <a:lumOff val="50000"/>
              <a:tint val="66000"/>
              <a:satMod val="160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18546F-F2E0-E1BE-D779-6DE9479D2F22}"/>
              </a:ext>
            </a:extLst>
          </p:cNvPr>
          <p:cNvSpPr/>
          <p:nvPr/>
        </p:nvSpPr>
        <p:spPr>
          <a:xfrm>
            <a:off x="5954583" y="1960685"/>
            <a:ext cx="1293936" cy="1339361"/>
          </a:xfrm>
          <a:prstGeom prst="ellipse">
            <a:avLst/>
          </a:prstGeom>
          <a:solidFill>
            <a:srgbClr val="7030A0">
              <a:tint val="66000"/>
              <a:satMod val="160000"/>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1A1230E-E2F3-62E3-54AE-AA37B7C9B448}"/>
              </a:ext>
            </a:extLst>
          </p:cNvPr>
          <p:cNvSpPr/>
          <p:nvPr/>
        </p:nvSpPr>
        <p:spPr>
          <a:xfrm>
            <a:off x="5147152" y="2414954"/>
            <a:ext cx="1293936" cy="1270489"/>
          </a:xfrm>
          <a:prstGeom prst="ellipse">
            <a:avLst/>
          </a:prstGeom>
          <a:solidFill>
            <a:schemeClr val="accent2">
              <a:lumMod val="75000"/>
              <a:tint val="66000"/>
              <a:satMod val="160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AFA8D9-916A-BA65-DCEE-FC76EBBA6776}"/>
              </a:ext>
            </a:extLst>
          </p:cNvPr>
          <p:cNvSpPr/>
          <p:nvPr/>
        </p:nvSpPr>
        <p:spPr>
          <a:xfrm>
            <a:off x="4223966" y="817685"/>
            <a:ext cx="3666392" cy="356088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05A6ED8-E20D-A628-4139-3647866B9842}"/>
              </a:ext>
            </a:extLst>
          </p:cNvPr>
          <p:cNvSpPr/>
          <p:nvPr/>
        </p:nvSpPr>
        <p:spPr>
          <a:xfrm>
            <a:off x="9305191" y="1921120"/>
            <a:ext cx="1128344" cy="1169377"/>
          </a:xfrm>
          <a:prstGeom prst="ellipse">
            <a:avLst/>
          </a:prstGeom>
          <a:solidFill>
            <a:schemeClr val="tx2">
              <a:lumMod val="50000"/>
              <a:lumOff val="50000"/>
              <a:tint val="66000"/>
              <a:satMod val="160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000CD8-7FEF-8A22-2CBE-2D361AAB3D83}"/>
              </a:ext>
            </a:extLst>
          </p:cNvPr>
          <p:cNvSpPr/>
          <p:nvPr/>
        </p:nvSpPr>
        <p:spPr>
          <a:xfrm>
            <a:off x="9384351" y="2034685"/>
            <a:ext cx="1293936" cy="1339361"/>
          </a:xfrm>
          <a:prstGeom prst="ellipse">
            <a:avLst/>
          </a:prstGeom>
          <a:solidFill>
            <a:srgbClr val="7030A0">
              <a:tint val="66000"/>
              <a:satMod val="160000"/>
            </a:srgb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D1EA206-E324-9362-6ABA-9BF87EE0CA5D}"/>
              </a:ext>
            </a:extLst>
          </p:cNvPr>
          <p:cNvSpPr/>
          <p:nvPr/>
        </p:nvSpPr>
        <p:spPr>
          <a:xfrm>
            <a:off x="9144728" y="2069122"/>
            <a:ext cx="1293936" cy="1270489"/>
          </a:xfrm>
          <a:prstGeom prst="ellipse">
            <a:avLst/>
          </a:prstGeom>
          <a:solidFill>
            <a:schemeClr val="accent2">
              <a:lumMod val="75000"/>
              <a:tint val="66000"/>
              <a:satMod val="160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F44DFA-3E62-6587-B418-F83903F99DB0}"/>
              </a:ext>
            </a:extLst>
          </p:cNvPr>
          <p:cNvSpPr/>
          <p:nvPr/>
        </p:nvSpPr>
        <p:spPr>
          <a:xfrm>
            <a:off x="8055950" y="817685"/>
            <a:ext cx="3666392" cy="356088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DF0C7FF-CE7A-10C6-3578-844B4B7A470C}"/>
              </a:ext>
            </a:extLst>
          </p:cNvPr>
          <p:cNvSpPr txBox="1"/>
          <p:nvPr/>
        </p:nvSpPr>
        <p:spPr>
          <a:xfrm>
            <a:off x="1937045" y="4580696"/>
            <a:ext cx="9567383" cy="369332"/>
          </a:xfrm>
          <a:prstGeom prst="rect">
            <a:avLst/>
          </a:prstGeom>
          <a:noFill/>
        </p:spPr>
        <p:txBody>
          <a:bodyPr wrap="square" rtlCol="0">
            <a:spAutoFit/>
          </a:bodyPr>
          <a:lstStyle/>
          <a:p>
            <a:r>
              <a:rPr lang="en-US"/>
              <a:t>A				     B				          C</a:t>
            </a:r>
          </a:p>
        </p:txBody>
      </p:sp>
    </p:spTree>
    <p:extLst>
      <p:ext uri="{BB962C8B-B14F-4D97-AF65-F5344CB8AC3E}">
        <p14:creationId xmlns:p14="http://schemas.microsoft.com/office/powerpoint/2010/main" val="2698537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B30E4-BE7D-6CD4-6BB9-57F08D7F974C}"/>
              </a:ext>
            </a:extLst>
          </p:cNvPr>
          <p:cNvSpPr>
            <a:spLocks noGrp="1"/>
          </p:cNvSpPr>
          <p:nvPr>
            <p:ph type="title"/>
          </p:nvPr>
        </p:nvSpPr>
        <p:spPr/>
        <p:txBody>
          <a:bodyPr/>
          <a:lstStyle/>
          <a:p>
            <a:r>
              <a:rPr lang="en-US"/>
              <a:t>Training the Variational Autoencoder</a:t>
            </a:r>
          </a:p>
        </p:txBody>
      </p:sp>
      <p:sp>
        <p:nvSpPr>
          <p:cNvPr id="3" name="Content Placeholder 2">
            <a:extLst>
              <a:ext uri="{FF2B5EF4-FFF2-40B4-BE49-F238E27FC236}">
                <a16:creationId xmlns:a16="http://schemas.microsoft.com/office/drawing/2014/main" id="{A7C97325-5377-50E1-D466-048A9FF6D7FB}"/>
              </a:ext>
            </a:extLst>
          </p:cNvPr>
          <p:cNvSpPr>
            <a:spLocks noGrp="1"/>
          </p:cNvSpPr>
          <p:nvPr>
            <p:ph idx="1"/>
          </p:nvPr>
        </p:nvSpPr>
        <p:spPr/>
        <p:txBody>
          <a:bodyPr/>
          <a:lstStyle/>
          <a:p>
            <a:r>
              <a:rPr lang="en-US"/>
              <a:t>We’ll see how to build the overall VAE model as </a:t>
            </a:r>
            <a:r>
              <a:rPr lang="en-US">
                <a:solidFill>
                  <a:schemeClr val="accent6"/>
                </a:solidFill>
              </a:rPr>
              <a:t>a subclass of the abstract </a:t>
            </a:r>
            <a:r>
              <a:rPr lang="en-US" err="1">
                <a:solidFill>
                  <a:schemeClr val="accent6"/>
                </a:solidFill>
              </a:rPr>
              <a:t>Keras</a:t>
            </a:r>
            <a:r>
              <a:rPr lang="en-US">
                <a:solidFill>
                  <a:schemeClr val="accent6"/>
                </a:solidFill>
              </a:rPr>
              <a:t> </a:t>
            </a:r>
            <a:r>
              <a:rPr lang="en-US">
                <a:solidFill>
                  <a:schemeClr val="accent6"/>
                </a:solidFill>
                <a:latin typeface="Consolas" panose="020B0609020204030204" pitchFamily="49" charset="0"/>
              </a:rPr>
              <a:t>Model</a:t>
            </a:r>
            <a:r>
              <a:rPr lang="en-US">
                <a:solidFill>
                  <a:schemeClr val="accent6"/>
                </a:solidFill>
              </a:rPr>
              <a:t> class </a:t>
            </a:r>
          </a:p>
          <a:p>
            <a:endParaRPr lang="en-US"/>
          </a:p>
          <a:p>
            <a:pPr marL="457200" lvl="1" indent="0">
              <a:buNone/>
            </a:pPr>
            <a:r>
              <a:rPr lang="en-US"/>
              <a:t>This allows us to include the </a:t>
            </a:r>
            <a:r>
              <a:rPr lang="en-US">
                <a:solidFill>
                  <a:srgbClr val="0070C0"/>
                </a:solidFill>
              </a:rPr>
              <a:t>calculation of the KL divergence</a:t>
            </a:r>
            <a:r>
              <a:rPr lang="en-US"/>
              <a:t> term of the loss function </a:t>
            </a:r>
            <a:r>
              <a:rPr lang="en-US">
                <a:solidFill>
                  <a:srgbClr val="0070C0"/>
                </a:solidFill>
              </a:rPr>
              <a:t>in a custom </a:t>
            </a:r>
            <a:r>
              <a:rPr lang="en-US" err="1">
                <a:solidFill>
                  <a:srgbClr val="0070C0"/>
                </a:solidFill>
                <a:latin typeface="Consolas" panose="020B0609020204030204" pitchFamily="49" charset="0"/>
              </a:rPr>
              <a:t>train_step</a:t>
            </a:r>
            <a:r>
              <a:rPr lang="en-US">
                <a:solidFill>
                  <a:srgbClr val="0070C0"/>
                </a:solidFill>
                <a:latin typeface="Consolas" panose="020B0609020204030204" pitchFamily="49" charset="0"/>
              </a:rPr>
              <a:t> </a:t>
            </a:r>
            <a:r>
              <a:rPr lang="en-US">
                <a:solidFill>
                  <a:srgbClr val="0070C0"/>
                </a:solidFill>
              </a:rPr>
              <a:t>method</a:t>
            </a:r>
          </a:p>
        </p:txBody>
      </p:sp>
    </p:spTree>
    <p:extLst>
      <p:ext uri="{BB962C8B-B14F-4D97-AF65-F5344CB8AC3E}">
        <p14:creationId xmlns:p14="http://schemas.microsoft.com/office/powerpoint/2010/main" val="4010762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C6DAF9-B629-45AE-DA03-66DB07817FEE}"/>
              </a:ext>
            </a:extLst>
          </p:cNvPr>
          <p:cNvPicPr>
            <a:picLocks noChangeAspect="1"/>
          </p:cNvPicPr>
          <p:nvPr/>
        </p:nvPicPr>
        <p:blipFill>
          <a:blip r:embed="rId2"/>
          <a:stretch>
            <a:fillRect/>
          </a:stretch>
        </p:blipFill>
        <p:spPr>
          <a:xfrm>
            <a:off x="4655304" y="66205"/>
            <a:ext cx="7392432" cy="6725589"/>
          </a:xfrm>
          <a:prstGeom prst="rect">
            <a:avLst/>
          </a:prstGeom>
        </p:spPr>
      </p:pic>
      <p:sp>
        <p:nvSpPr>
          <p:cNvPr id="17" name="TextBox 16">
            <a:extLst>
              <a:ext uri="{FF2B5EF4-FFF2-40B4-BE49-F238E27FC236}">
                <a16:creationId xmlns:a16="http://schemas.microsoft.com/office/drawing/2014/main" id="{DB7B0822-9200-6590-3FEC-029FE75089D8}"/>
              </a:ext>
            </a:extLst>
          </p:cNvPr>
          <p:cNvSpPr txBox="1"/>
          <p:nvPr/>
        </p:nvSpPr>
        <p:spPr>
          <a:xfrm>
            <a:off x="516228" y="4964634"/>
            <a:ext cx="378714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This function describes what we would like </a:t>
            </a:r>
            <a:r>
              <a:rPr lang="en-US">
                <a:solidFill>
                  <a:srgbClr val="7030A0"/>
                </a:solidFill>
              </a:rPr>
              <a:t>returned</a:t>
            </a:r>
            <a:r>
              <a:rPr lang="en-US"/>
              <a:t> when we call the VAE on a particular input image</a:t>
            </a:r>
          </a:p>
        </p:txBody>
      </p:sp>
      <p:cxnSp>
        <p:nvCxnSpPr>
          <p:cNvPr id="3" name="Straight Arrow Connector 2">
            <a:extLst>
              <a:ext uri="{FF2B5EF4-FFF2-40B4-BE49-F238E27FC236}">
                <a16:creationId xmlns:a16="http://schemas.microsoft.com/office/drawing/2014/main" id="{139AC002-40AA-32EE-1554-ACF9A37F2D44}"/>
              </a:ext>
            </a:extLst>
          </p:cNvPr>
          <p:cNvCxnSpPr>
            <a:stCxn id="17" idx="3"/>
          </p:cNvCxnSpPr>
          <p:nvPr/>
        </p:nvCxnSpPr>
        <p:spPr>
          <a:xfrm>
            <a:off x="4303368" y="5426299"/>
            <a:ext cx="687195" cy="858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 name="Straight Arrow Connector 3">
            <a:extLst>
              <a:ext uri="{FF2B5EF4-FFF2-40B4-BE49-F238E27FC236}">
                <a16:creationId xmlns:a16="http://schemas.microsoft.com/office/drawing/2014/main" id="{56D43F57-F26C-D89A-CFE1-FECC89D9DC9B}"/>
              </a:ext>
            </a:extLst>
          </p:cNvPr>
          <p:cNvCxnSpPr>
            <a:cxnSpLocks/>
            <a:stCxn id="17" idx="3"/>
          </p:cNvCxnSpPr>
          <p:nvPr/>
        </p:nvCxnSpPr>
        <p:spPr>
          <a:xfrm>
            <a:off x="4303368" y="5426299"/>
            <a:ext cx="1202350" cy="101313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75602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474D-B45C-38E9-31E0-777E8C2733C4}"/>
              </a:ext>
            </a:extLst>
          </p:cNvPr>
          <p:cNvSpPr>
            <a:spLocks noGrp="1"/>
          </p:cNvSpPr>
          <p:nvPr>
            <p:ph type="title"/>
          </p:nvPr>
        </p:nvSpPr>
        <p:spPr/>
        <p:txBody>
          <a:bodyPr/>
          <a:lstStyle/>
          <a:p>
            <a:r>
              <a:rPr lang="en-US"/>
              <a:t>The Fashion-MNIST Dataset</a:t>
            </a:r>
          </a:p>
        </p:txBody>
      </p:sp>
      <p:sp>
        <p:nvSpPr>
          <p:cNvPr id="3" name="Content Placeholder 2">
            <a:extLst>
              <a:ext uri="{FF2B5EF4-FFF2-40B4-BE49-F238E27FC236}">
                <a16:creationId xmlns:a16="http://schemas.microsoft.com/office/drawing/2014/main" id="{C8255C42-A3F9-EEA0-3324-FBF93BACA801}"/>
              </a:ext>
            </a:extLst>
          </p:cNvPr>
          <p:cNvSpPr>
            <a:spLocks noGrp="1"/>
          </p:cNvSpPr>
          <p:nvPr>
            <p:ph idx="1"/>
          </p:nvPr>
        </p:nvSpPr>
        <p:spPr/>
        <p:txBody>
          <a:bodyPr/>
          <a:lstStyle/>
          <a:p>
            <a:r>
              <a:rPr lang="en-US"/>
              <a:t>The Fashion-MNIST dataset is a collection of grayscale images of clothing items, each of size 28 × 28 pixels</a:t>
            </a:r>
          </a:p>
        </p:txBody>
      </p:sp>
      <p:pic>
        <p:nvPicPr>
          <p:cNvPr id="5" name="Picture 4">
            <a:extLst>
              <a:ext uri="{FF2B5EF4-FFF2-40B4-BE49-F238E27FC236}">
                <a16:creationId xmlns:a16="http://schemas.microsoft.com/office/drawing/2014/main" id="{095404B4-A989-DCAB-183D-9FA4F598D375}"/>
              </a:ext>
            </a:extLst>
          </p:cNvPr>
          <p:cNvPicPr>
            <a:picLocks noChangeAspect="1"/>
          </p:cNvPicPr>
          <p:nvPr/>
        </p:nvPicPr>
        <p:blipFill>
          <a:blip r:embed="rId2"/>
          <a:stretch>
            <a:fillRect/>
          </a:stretch>
        </p:blipFill>
        <p:spPr>
          <a:xfrm>
            <a:off x="3051111" y="3429000"/>
            <a:ext cx="5589422" cy="2186370"/>
          </a:xfrm>
          <a:prstGeom prst="rect">
            <a:avLst/>
          </a:prstGeom>
        </p:spPr>
      </p:pic>
    </p:spTree>
    <p:extLst>
      <p:ext uri="{BB962C8B-B14F-4D97-AF65-F5344CB8AC3E}">
        <p14:creationId xmlns:p14="http://schemas.microsoft.com/office/powerpoint/2010/main" val="3084880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2158DF-F074-7C39-375B-86499B67180B}"/>
              </a:ext>
            </a:extLst>
          </p:cNvPr>
          <p:cNvPicPr>
            <a:picLocks noChangeAspect="1"/>
          </p:cNvPicPr>
          <p:nvPr/>
        </p:nvPicPr>
        <p:blipFill>
          <a:blip r:embed="rId2"/>
          <a:stretch>
            <a:fillRect/>
          </a:stretch>
        </p:blipFill>
        <p:spPr>
          <a:xfrm>
            <a:off x="4572710" y="0"/>
            <a:ext cx="7557619" cy="6858000"/>
          </a:xfrm>
          <a:prstGeom prst="rect">
            <a:avLst/>
          </a:prstGeom>
        </p:spPr>
      </p:pic>
      <p:sp>
        <p:nvSpPr>
          <p:cNvPr id="14" name="TextBox 13">
            <a:extLst>
              <a:ext uri="{FF2B5EF4-FFF2-40B4-BE49-F238E27FC236}">
                <a16:creationId xmlns:a16="http://schemas.microsoft.com/office/drawing/2014/main" id="{49172F67-9CF4-20ED-2423-5138B18670A8}"/>
              </a:ext>
            </a:extLst>
          </p:cNvPr>
          <p:cNvSpPr txBox="1"/>
          <p:nvPr/>
        </p:nvSpPr>
        <p:spPr>
          <a:xfrm>
            <a:off x="167640" y="213231"/>
            <a:ext cx="372618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This function describes one training step of the VAE, including the calculation of the loss function</a:t>
            </a:r>
          </a:p>
        </p:txBody>
      </p:sp>
      <p:sp>
        <p:nvSpPr>
          <p:cNvPr id="20" name="TextBox 19">
            <a:extLst>
              <a:ext uri="{FF2B5EF4-FFF2-40B4-BE49-F238E27FC236}">
                <a16:creationId xmlns:a16="http://schemas.microsoft.com/office/drawing/2014/main" id="{0AAF4DF5-9781-B34C-F930-AE81A80F6054}"/>
              </a:ext>
            </a:extLst>
          </p:cNvPr>
          <p:cNvSpPr txBox="1"/>
          <p:nvPr/>
        </p:nvSpPr>
        <p:spPr>
          <a:xfrm>
            <a:off x="1021295" y="1414409"/>
            <a:ext cx="300990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A BETA value of 500 is used in the reconstruction loss</a:t>
            </a:r>
          </a:p>
        </p:txBody>
      </p:sp>
      <p:sp>
        <p:nvSpPr>
          <p:cNvPr id="24" name="TextBox 23">
            <a:extLst>
              <a:ext uri="{FF2B5EF4-FFF2-40B4-BE49-F238E27FC236}">
                <a16:creationId xmlns:a16="http://schemas.microsoft.com/office/drawing/2014/main" id="{04667499-D860-D54E-41D1-ACD10F5C84A0}"/>
              </a:ext>
            </a:extLst>
          </p:cNvPr>
          <p:cNvSpPr txBox="1"/>
          <p:nvPr/>
        </p:nvSpPr>
        <p:spPr>
          <a:xfrm>
            <a:off x="545420" y="3929912"/>
            <a:ext cx="342138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total loss is the sum of the reconstruction loss and the KL divergence loss</a:t>
            </a:r>
          </a:p>
        </p:txBody>
      </p:sp>
      <p:cxnSp>
        <p:nvCxnSpPr>
          <p:cNvPr id="3" name="Straight Arrow Connector 2">
            <a:extLst>
              <a:ext uri="{FF2B5EF4-FFF2-40B4-BE49-F238E27FC236}">
                <a16:creationId xmlns:a16="http://schemas.microsoft.com/office/drawing/2014/main" id="{7937F5E4-1346-7895-6F88-630767355AF5}"/>
              </a:ext>
            </a:extLst>
          </p:cNvPr>
          <p:cNvCxnSpPr>
            <a:cxnSpLocks/>
          </p:cNvCxnSpPr>
          <p:nvPr/>
        </p:nvCxnSpPr>
        <p:spPr>
          <a:xfrm>
            <a:off x="3893820" y="213231"/>
            <a:ext cx="68676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7" name="Straight Arrow Connector 6">
            <a:extLst>
              <a:ext uri="{FF2B5EF4-FFF2-40B4-BE49-F238E27FC236}">
                <a16:creationId xmlns:a16="http://schemas.microsoft.com/office/drawing/2014/main" id="{4CD62639-9A83-85A3-F59B-9347083BF02D}"/>
              </a:ext>
            </a:extLst>
          </p:cNvPr>
          <p:cNvCxnSpPr>
            <a:cxnSpLocks/>
          </p:cNvCxnSpPr>
          <p:nvPr/>
        </p:nvCxnSpPr>
        <p:spPr>
          <a:xfrm>
            <a:off x="4031195" y="1415259"/>
            <a:ext cx="1641949"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9" name="Straight Arrow Connector 8">
            <a:extLst>
              <a:ext uri="{FF2B5EF4-FFF2-40B4-BE49-F238E27FC236}">
                <a16:creationId xmlns:a16="http://schemas.microsoft.com/office/drawing/2014/main" id="{880B95D4-8D94-815A-B198-F2C56BC7CA37}"/>
              </a:ext>
            </a:extLst>
          </p:cNvPr>
          <p:cNvCxnSpPr>
            <a:cxnSpLocks/>
            <a:stCxn id="24" idx="3"/>
          </p:cNvCxnSpPr>
          <p:nvPr/>
        </p:nvCxnSpPr>
        <p:spPr>
          <a:xfrm>
            <a:off x="3966800" y="4391577"/>
            <a:ext cx="1410129"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987372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2158DF-F074-7C39-375B-86499B67180B}"/>
              </a:ext>
            </a:extLst>
          </p:cNvPr>
          <p:cNvPicPr>
            <a:picLocks noChangeAspect="1"/>
          </p:cNvPicPr>
          <p:nvPr/>
        </p:nvPicPr>
        <p:blipFill>
          <a:blip r:embed="rId3"/>
          <a:stretch>
            <a:fillRect/>
          </a:stretch>
        </p:blipFill>
        <p:spPr>
          <a:xfrm>
            <a:off x="4572710" y="0"/>
            <a:ext cx="7557619" cy="6858000"/>
          </a:xfrm>
          <a:prstGeom prst="rect">
            <a:avLst/>
          </a:prstGeom>
        </p:spPr>
      </p:pic>
      <p:sp>
        <p:nvSpPr>
          <p:cNvPr id="2" name="Content Placeholder 2">
            <a:extLst>
              <a:ext uri="{FF2B5EF4-FFF2-40B4-BE49-F238E27FC236}">
                <a16:creationId xmlns:a16="http://schemas.microsoft.com/office/drawing/2014/main" id="{D060DE75-1661-A24D-F93B-EF50C312116B}"/>
              </a:ext>
            </a:extLst>
          </p:cNvPr>
          <p:cNvSpPr>
            <a:spLocks noGrp="1"/>
          </p:cNvSpPr>
          <p:nvPr>
            <p:ph idx="1"/>
          </p:nvPr>
        </p:nvSpPr>
        <p:spPr>
          <a:xfrm>
            <a:off x="329484" y="711603"/>
            <a:ext cx="3817513" cy="4351338"/>
          </a:xfrm>
        </p:spPr>
        <p:style>
          <a:lnRef idx="2">
            <a:schemeClr val="dk1"/>
          </a:lnRef>
          <a:fillRef idx="1">
            <a:schemeClr val="lt1"/>
          </a:fillRef>
          <a:effectRef idx="0">
            <a:schemeClr val="dk1"/>
          </a:effectRef>
          <a:fontRef idx="minor">
            <a:schemeClr val="dk1"/>
          </a:fontRef>
        </p:style>
        <p:txBody>
          <a:bodyPr>
            <a:normAutofit/>
          </a:bodyPr>
          <a:lstStyle/>
          <a:p>
            <a:r>
              <a:rPr lang="en-US" sz="2000"/>
              <a:t>TensorFlow’s </a:t>
            </a:r>
            <a:r>
              <a:rPr lang="en-US" sz="2000" b="1"/>
              <a:t>Gradient Tape </a:t>
            </a:r>
            <a:r>
              <a:rPr lang="en-US" sz="2000"/>
              <a:t>is a mechanism that allows to </a:t>
            </a:r>
            <a:r>
              <a:rPr lang="en-US" sz="2000">
                <a:solidFill>
                  <a:srgbClr val="7030A0"/>
                </a:solidFill>
              </a:rPr>
              <a:t>specify what operations to complete</a:t>
            </a:r>
            <a:r>
              <a:rPr lang="en-US" sz="2000"/>
              <a:t> when computing the gradients</a:t>
            </a:r>
          </a:p>
          <a:p>
            <a:endParaRPr lang="en-US" sz="2000"/>
          </a:p>
          <a:p>
            <a:r>
              <a:rPr lang="en-US" sz="2000"/>
              <a:t>This mechanism is useful for calculating the gradient of </a:t>
            </a:r>
            <a:r>
              <a:rPr lang="en-US" sz="2000">
                <a:solidFill>
                  <a:srgbClr val="7030A0"/>
                </a:solidFill>
              </a:rPr>
              <a:t>custom loss functions</a:t>
            </a:r>
          </a:p>
          <a:p>
            <a:endParaRPr lang="en-US" sz="2000"/>
          </a:p>
          <a:p>
            <a:r>
              <a:rPr lang="en-US" sz="2000"/>
              <a:t>You then call </a:t>
            </a:r>
            <a:r>
              <a:rPr lang="en-US" sz="2000" err="1">
                <a:solidFill>
                  <a:srgbClr val="0070C0"/>
                </a:solidFill>
              </a:rPr>
              <a:t>tape.gradient</a:t>
            </a:r>
            <a:r>
              <a:rPr lang="en-US" sz="2000">
                <a:solidFill>
                  <a:srgbClr val="0070C0"/>
                </a:solidFill>
              </a:rPr>
              <a:t>() </a:t>
            </a:r>
            <a:r>
              <a:rPr lang="en-US" sz="2000"/>
              <a:t>to run these operations</a:t>
            </a:r>
          </a:p>
          <a:p>
            <a:endParaRPr lang="en-US" sz="2000"/>
          </a:p>
        </p:txBody>
      </p:sp>
      <p:cxnSp>
        <p:nvCxnSpPr>
          <p:cNvPr id="4" name="Straight Arrow Connector 3">
            <a:extLst>
              <a:ext uri="{FF2B5EF4-FFF2-40B4-BE49-F238E27FC236}">
                <a16:creationId xmlns:a16="http://schemas.microsoft.com/office/drawing/2014/main" id="{EBB452C0-D933-BF5C-E2B5-E4ACCAE26153}"/>
              </a:ext>
            </a:extLst>
          </p:cNvPr>
          <p:cNvCxnSpPr>
            <a:cxnSpLocks/>
          </p:cNvCxnSpPr>
          <p:nvPr/>
        </p:nvCxnSpPr>
        <p:spPr>
          <a:xfrm>
            <a:off x="4146997" y="711603"/>
            <a:ext cx="830688"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Straight Arrow Connector 11">
            <a:extLst>
              <a:ext uri="{FF2B5EF4-FFF2-40B4-BE49-F238E27FC236}">
                <a16:creationId xmlns:a16="http://schemas.microsoft.com/office/drawing/2014/main" id="{6A74D021-7AD9-954A-9329-4BC72A3653B4}"/>
              </a:ext>
            </a:extLst>
          </p:cNvPr>
          <p:cNvCxnSpPr>
            <a:cxnSpLocks/>
          </p:cNvCxnSpPr>
          <p:nvPr/>
        </p:nvCxnSpPr>
        <p:spPr>
          <a:xfrm>
            <a:off x="3125273" y="3364048"/>
            <a:ext cx="2193702" cy="97613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6" name="Straight Arrow Connector 15">
            <a:extLst>
              <a:ext uri="{FF2B5EF4-FFF2-40B4-BE49-F238E27FC236}">
                <a16:creationId xmlns:a16="http://schemas.microsoft.com/office/drawing/2014/main" id="{BA464718-AB7C-0C42-A456-C4D4E11F5934}"/>
              </a:ext>
            </a:extLst>
          </p:cNvPr>
          <p:cNvCxnSpPr>
            <a:cxnSpLocks/>
          </p:cNvCxnSpPr>
          <p:nvPr/>
        </p:nvCxnSpPr>
        <p:spPr>
          <a:xfrm>
            <a:off x="3263003" y="4340180"/>
            <a:ext cx="1714682" cy="51515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4886126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353A29-D0CD-BA04-1C22-88362A231608}"/>
              </a:ext>
            </a:extLst>
          </p:cNvPr>
          <p:cNvPicPr>
            <a:picLocks noChangeAspect="1"/>
          </p:cNvPicPr>
          <p:nvPr/>
        </p:nvPicPr>
        <p:blipFill>
          <a:blip r:embed="rId2"/>
          <a:stretch>
            <a:fillRect/>
          </a:stretch>
        </p:blipFill>
        <p:spPr>
          <a:xfrm>
            <a:off x="4258900" y="242443"/>
            <a:ext cx="7872444" cy="5978053"/>
          </a:xfrm>
          <a:prstGeom prst="rect">
            <a:avLst/>
          </a:prstGeom>
        </p:spPr>
      </p:pic>
      <p:sp>
        <p:nvSpPr>
          <p:cNvPr id="2" name="TextBox 1">
            <a:extLst>
              <a:ext uri="{FF2B5EF4-FFF2-40B4-BE49-F238E27FC236}">
                <a16:creationId xmlns:a16="http://schemas.microsoft.com/office/drawing/2014/main" id="{AA91A8F9-90B6-9EAF-AE8D-B6747A03FE4E}"/>
              </a:ext>
            </a:extLst>
          </p:cNvPr>
          <p:cNvSpPr txBox="1"/>
          <p:nvPr/>
        </p:nvSpPr>
        <p:spPr>
          <a:xfrm>
            <a:off x="410192" y="3229377"/>
            <a:ext cx="3382636"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This </a:t>
            </a:r>
            <a:r>
              <a:rPr lang="en-US" err="1"/>
              <a:t>test_step</a:t>
            </a:r>
            <a:r>
              <a:rPr lang="en-US"/>
              <a:t> function is similar to </a:t>
            </a:r>
            <a:r>
              <a:rPr lang="en-US" err="1"/>
              <a:t>train_step</a:t>
            </a:r>
            <a:r>
              <a:rPr lang="en-US"/>
              <a:t> but no gradients</a:t>
            </a:r>
          </a:p>
        </p:txBody>
      </p:sp>
    </p:spTree>
    <p:extLst>
      <p:ext uri="{BB962C8B-B14F-4D97-AF65-F5344CB8AC3E}">
        <p14:creationId xmlns:p14="http://schemas.microsoft.com/office/powerpoint/2010/main" val="3484069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97325-5377-50E1-D466-048A9FF6D7FB}"/>
              </a:ext>
            </a:extLst>
          </p:cNvPr>
          <p:cNvSpPr>
            <a:spLocks noGrp="1"/>
          </p:cNvSpPr>
          <p:nvPr>
            <p:ph idx="1"/>
          </p:nvPr>
        </p:nvSpPr>
        <p:spPr>
          <a:xfrm>
            <a:off x="838200" y="1825625"/>
            <a:ext cx="5067300" cy="4351338"/>
          </a:xfrm>
        </p:spPr>
        <p:txBody>
          <a:bodyPr>
            <a:normAutofit/>
          </a:bodyPr>
          <a:lstStyle/>
          <a:p>
            <a:pPr marL="0" indent="0">
              <a:buNone/>
            </a:pPr>
            <a:r>
              <a:rPr lang="en-US"/>
              <a:t>These are the final steps</a:t>
            </a:r>
          </a:p>
          <a:p>
            <a:endParaRPr lang="en-US"/>
          </a:p>
        </p:txBody>
      </p:sp>
      <p:pic>
        <p:nvPicPr>
          <p:cNvPr id="6" name="Picture 5">
            <a:extLst>
              <a:ext uri="{FF2B5EF4-FFF2-40B4-BE49-F238E27FC236}">
                <a16:creationId xmlns:a16="http://schemas.microsoft.com/office/drawing/2014/main" id="{AE33BD3D-AD22-3E5F-066D-6BAD76C2EC70}"/>
              </a:ext>
            </a:extLst>
          </p:cNvPr>
          <p:cNvPicPr>
            <a:picLocks noChangeAspect="1"/>
          </p:cNvPicPr>
          <p:nvPr/>
        </p:nvPicPr>
        <p:blipFill>
          <a:blip r:embed="rId2"/>
          <a:stretch>
            <a:fillRect/>
          </a:stretch>
        </p:blipFill>
        <p:spPr>
          <a:xfrm>
            <a:off x="4324078" y="3082356"/>
            <a:ext cx="3924848" cy="628738"/>
          </a:xfrm>
          <a:prstGeom prst="rect">
            <a:avLst/>
          </a:prstGeom>
        </p:spPr>
      </p:pic>
      <p:pic>
        <p:nvPicPr>
          <p:cNvPr id="8" name="Picture 7">
            <a:extLst>
              <a:ext uri="{FF2B5EF4-FFF2-40B4-BE49-F238E27FC236}">
                <a16:creationId xmlns:a16="http://schemas.microsoft.com/office/drawing/2014/main" id="{F07167A6-CCFF-771B-5D43-7A04B3C3C5A9}"/>
              </a:ext>
            </a:extLst>
          </p:cNvPr>
          <p:cNvPicPr>
            <a:picLocks noChangeAspect="1"/>
          </p:cNvPicPr>
          <p:nvPr/>
        </p:nvPicPr>
        <p:blipFill>
          <a:blip r:embed="rId3"/>
          <a:stretch>
            <a:fillRect/>
          </a:stretch>
        </p:blipFill>
        <p:spPr>
          <a:xfrm>
            <a:off x="3734211" y="4422636"/>
            <a:ext cx="5553850" cy="952633"/>
          </a:xfrm>
          <a:prstGeom prst="rect">
            <a:avLst/>
          </a:prstGeom>
        </p:spPr>
      </p:pic>
    </p:spTree>
    <p:extLst>
      <p:ext uri="{BB962C8B-B14F-4D97-AF65-F5344CB8AC3E}">
        <p14:creationId xmlns:p14="http://schemas.microsoft.com/office/powerpoint/2010/main" val="750450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D087-2D24-6860-ED24-C9B463DDA30C}"/>
              </a:ext>
            </a:extLst>
          </p:cNvPr>
          <p:cNvSpPr>
            <a:spLocks noGrp="1"/>
          </p:cNvSpPr>
          <p:nvPr>
            <p:ph type="title"/>
          </p:nvPr>
        </p:nvSpPr>
        <p:spPr/>
        <p:txBody>
          <a:bodyPr/>
          <a:lstStyle/>
          <a:p>
            <a:r>
              <a:rPr lang="en-US"/>
              <a:t>Analysis of the Variational Autoencoder</a:t>
            </a:r>
          </a:p>
        </p:txBody>
      </p:sp>
      <p:sp>
        <p:nvSpPr>
          <p:cNvPr id="3" name="Content Placeholder 2">
            <a:extLst>
              <a:ext uri="{FF2B5EF4-FFF2-40B4-BE49-F238E27FC236}">
                <a16:creationId xmlns:a16="http://schemas.microsoft.com/office/drawing/2014/main" id="{17F16A8C-CA1E-0D44-F001-8DABB5E2F947}"/>
              </a:ext>
            </a:extLst>
          </p:cNvPr>
          <p:cNvSpPr>
            <a:spLocks noGrp="1"/>
          </p:cNvSpPr>
          <p:nvPr>
            <p:ph idx="1"/>
          </p:nvPr>
        </p:nvSpPr>
        <p:spPr/>
        <p:txBody>
          <a:bodyPr/>
          <a:lstStyle/>
          <a:p>
            <a:r>
              <a:rPr lang="en-US"/>
              <a:t>Better now, because the </a:t>
            </a:r>
            <a:r>
              <a:rPr lang="en-US">
                <a:solidFill>
                  <a:srgbClr val="0070C0"/>
                </a:solidFill>
              </a:rPr>
              <a:t>latent space </a:t>
            </a:r>
            <a:r>
              <a:rPr lang="en-US"/>
              <a:t>is much </a:t>
            </a:r>
            <a:r>
              <a:rPr lang="en-US">
                <a:solidFill>
                  <a:schemeClr val="accent6"/>
                </a:solidFill>
              </a:rPr>
              <a:t>more continuous</a:t>
            </a:r>
            <a:r>
              <a:rPr lang="en-US"/>
              <a:t>, due to fact that the encoder is now stochastic, rather than deterministic</a:t>
            </a:r>
          </a:p>
        </p:txBody>
      </p:sp>
      <p:pic>
        <p:nvPicPr>
          <p:cNvPr id="5" name="Picture 4">
            <a:extLst>
              <a:ext uri="{FF2B5EF4-FFF2-40B4-BE49-F238E27FC236}">
                <a16:creationId xmlns:a16="http://schemas.microsoft.com/office/drawing/2014/main" id="{0989149B-6143-D640-BB85-CCFD85EC8749}"/>
              </a:ext>
            </a:extLst>
          </p:cNvPr>
          <p:cNvPicPr>
            <a:picLocks noChangeAspect="1"/>
          </p:cNvPicPr>
          <p:nvPr/>
        </p:nvPicPr>
        <p:blipFill>
          <a:blip r:embed="rId2"/>
          <a:stretch>
            <a:fillRect/>
          </a:stretch>
        </p:blipFill>
        <p:spPr>
          <a:xfrm>
            <a:off x="2106112" y="3329125"/>
            <a:ext cx="3280953" cy="3342443"/>
          </a:xfrm>
          <a:prstGeom prst="rect">
            <a:avLst/>
          </a:prstGeom>
        </p:spPr>
      </p:pic>
      <p:pic>
        <p:nvPicPr>
          <p:cNvPr id="7" name="Picture 6">
            <a:extLst>
              <a:ext uri="{FF2B5EF4-FFF2-40B4-BE49-F238E27FC236}">
                <a16:creationId xmlns:a16="http://schemas.microsoft.com/office/drawing/2014/main" id="{14A66177-6C72-2DF0-C6E8-CD7AF8B4E6A7}"/>
              </a:ext>
            </a:extLst>
          </p:cNvPr>
          <p:cNvPicPr>
            <a:picLocks noChangeAspect="1"/>
          </p:cNvPicPr>
          <p:nvPr/>
        </p:nvPicPr>
        <p:blipFill>
          <a:blip r:embed="rId3"/>
          <a:stretch>
            <a:fillRect/>
          </a:stretch>
        </p:blipFill>
        <p:spPr>
          <a:xfrm>
            <a:off x="6272495" y="3429000"/>
            <a:ext cx="4195874" cy="2968440"/>
          </a:xfrm>
          <a:prstGeom prst="rect">
            <a:avLst/>
          </a:prstGeom>
        </p:spPr>
      </p:pic>
    </p:spTree>
    <p:extLst>
      <p:ext uri="{BB962C8B-B14F-4D97-AF65-F5344CB8AC3E}">
        <p14:creationId xmlns:p14="http://schemas.microsoft.com/office/powerpoint/2010/main" val="2650590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16A8C-CA1E-0D44-F001-8DABB5E2F947}"/>
              </a:ext>
            </a:extLst>
          </p:cNvPr>
          <p:cNvSpPr>
            <a:spLocks noGrp="1"/>
          </p:cNvSpPr>
          <p:nvPr>
            <p:ph idx="1"/>
          </p:nvPr>
        </p:nvSpPr>
        <p:spPr>
          <a:xfrm>
            <a:off x="796290" y="4937760"/>
            <a:ext cx="10599420" cy="1814512"/>
          </a:xfrm>
        </p:spPr>
        <p:txBody>
          <a:bodyPr>
            <a:normAutofit fontScale="85000" lnSpcReduction="20000"/>
          </a:bodyPr>
          <a:lstStyle/>
          <a:p>
            <a:r>
              <a:rPr lang="en-US"/>
              <a:t>The righthand plot shows the space transformed into </a:t>
            </a:r>
            <a:r>
              <a:rPr lang="en-US" i="1"/>
              <a:t>p</a:t>
            </a:r>
            <a:r>
              <a:rPr lang="en-US"/>
              <a:t>-values </a:t>
            </a:r>
          </a:p>
          <a:p>
            <a:pPr marL="457200" lvl="1" indent="0">
              <a:buNone/>
            </a:pPr>
            <a:r>
              <a:rPr lang="en-US"/>
              <a:t>We can see that each color is approximately equally represented</a:t>
            </a:r>
          </a:p>
          <a:p>
            <a:pPr marL="457200" lvl="1" indent="0">
              <a:buNone/>
            </a:pPr>
            <a:endParaRPr lang="en-US"/>
          </a:p>
          <a:p>
            <a:r>
              <a:rPr lang="en-US"/>
              <a:t>It’s important to remember that the labels were not used at all during training</a:t>
            </a:r>
          </a:p>
          <a:p>
            <a:pPr marL="457200" lvl="1" indent="0">
              <a:buNone/>
            </a:pPr>
            <a:r>
              <a:rPr lang="en-US"/>
              <a:t>The VAE has learned the various forms of clothing by itself in order to help minimize reconstruction loss</a:t>
            </a:r>
          </a:p>
        </p:txBody>
      </p:sp>
      <p:pic>
        <p:nvPicPr>
          <p:cNvPr id="6" name="Picture 5">
            <a:extLst>
              <a:ext uri="{FF2B5EF4-FFF2-40B4-BE49-F238E27FC236}">
                <a16:creationId xmlns:a16="http://schemas.microsoft.com/office/drawing/2014/main" id="{51EDA3A4-6AAB-4C8A-819E-398270E10E89}"/>
              </a:ext>
            </a:extLst>
          </p:cNvPr>
          <p:cNvPicPr>
            <a:picLocks noChangeAspect="1"/>
          </p:cNvPicPr>
          <p:nvPr/>
        </p:nvPicPr>
        <p:blipFill>
          <a:blip r:embed="rId3"/>
          <a:stretch>
            <a:fillRect/>
          </a:stretch>
        </p:blipFill>
        <p:spPr>
          <a:xfrm>
            <a:off x="1661160" y="189548"/>
            <a:ext cx="8494925" cy="4534884"/>
          </a:xfrm>
          <a:prstGeom prst="rect">
            <a:avLst/>
          </a:prstGeom>
        </p:spPr>
      </p:pic>
      <p:pic>
        <p:nvPicPr>
          <p:cNvPr id="11" name="Picture 10">
            <a:extLst>
              <a:ext uri="{FF2B5EF4-FFF2-40B4-BE49-F238E27FC236}">
                <a16:creationId xmlns:a16="http://schemas.microsoft.com/office/drawing/2014/main" id="{4F4BA803-F9DA-0F46-624D-5050CC4D68A5}"/>
              </a:ext>
            </a:extLst>
          </p:cNvPr>
          <p:cNvPicPr>
            <a:picLocks noChangeAspect="1"/>
          </p:cNvPicPr>
          <p:nvPr/>
        </p:nvPicPr>
        <p:blipFill>
          <a:blip r:embed="rId4"/>
          <a:stretch>
            <a:fillRect/>
          </a:stretch>
        </p:blipFill>
        <p:spPr>
          <a:xfrm>
            <a:off x="10240202" y="492177"/>
            <a:ext cx="1800476" cy="3801005"/>
          </a:xfrm>
          <a:prstGeom prst="rect">
            <a:avLst/>
          </a:prstGeom>
        </p:spPr>
      </p:pic>
    </p:spTree>
    <p:extLst>
      <p:ext uri="{BB962C8B-B14F-4D97-AF65-F5344CB8AC3E}">
        <p14:creationId xmlns:p14="http://schemas.microsoft.com/office/powerpoint/2010/main" val="1693765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5E522-C7F1-E809-7CE0-A793F9079D6B}"/>
              </a:ext>
            </a:extLst>
          </p:cNvPr>
          <p:cNvPicPr>
            <a:picLocks noChangeAspect="1"/>
          </p:cNvPicPr>
          <p:nvPr/>
        </p:nvPicPr>
        <p:blipFill>
          <a:blip r:embed="rId2"/>
          <a:stretch>
            <a:fillRect/>
          </a:stretch>
        </p:blipFill>
        <p:spPr>
          <a:xfrm>
            <a:off x="529748" y="913766"/>
            <a:ext cx="5270828" cy="5659515"/>
          </a:xfrm>
          <a:prstGeom prst="rect">
            <a:avLst/>
          </a:prstGeom>
        </p:spPr>
      </p:pic>
      <p:pic>
        <p:nvPicPr>
          <p:cNvPr id="5" name="Picture 4">
            <a:extLst>
              <a:ext uri="{FF2B5EF4-FFF2-40B4-BE49-F238E27FC236}">
                <a16:creationId xmlns:a16="http://schemas.microsoft.com/office/drawing/2014/main" id="{2744D6B6-517D-2C0B-FEA7-D809DA0FD67C}"/>
              </a:ext>
            </a:extLst>
          </p:cNvPr>
          <p:cNvPicPr>
            <a:picLocks noChangeAspect="1"/>
          </p:cNvPicPr>
          <p:nvPr/>
        </p:nvPicPr>
        <p:blipFill>
          <a:blip r:embed="rId3"/>
          <a:stretch>
            <a:fillRect/>
          </a:stretch>
        </p:blipFill>
        <p:spPr>
          <a:xfrm>
            <a:off x="6320900" y="1011103"/>
            <a:ext cx="5578135" cy="5464840"/>
          </a:xfrm>
          <a:prstGeom prst="rect">
            <a:avLst/>
          </a:prstGeom>
        </p:spPr>
      </p:pic>
    </p:spTree>
    <p:extLst>
      <p:ext uri="{BB962C8B-B14F-4D97-AF65-F5344CB8AC3E}">
        <p14:creationId xmlns:p14="http://schemas.microsoft.com/office/powerpoint/2010/main" val="2791213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BEED-E1FB-F161-38E9-2DA8C20755DD}"/>
              </a:ext>
            </a:extLst>
          </p:cNvPr>
          <p:cNvSpPr>
            <a:spLocks noGrp="1"/>
          </p:cNvSpPr>
          <p:nvPr>
            <p:ph type="title"/>
          </p:nvPr>
        </p:nvSpPr>
        <p:spPr/>
        <p:txBody>
          <a:bodyPr/>
          <a:lstStyle/>
          <a:p>
            <a:r>
              <a:rPr lang="en-US" err="1"/>
              <a:t>CelebA</a:t>
            </a:r>
            <a:r>
              <a:rPr lang="en-US"/>
              <a:t> Dataset</a:t>
            </a:r>
          </a:p>
        </p:txBody>
      </p:sp>
      <p:sp>
        <p:nvSpPr>
          <p:cNvPr id="3" name="Content Placeholder 2">
            <a:extLst>
              <a:ext uri="{FF2B5EF4-FFF2-40B4-BE49-F238E27FC236}">
                <a16:creationId xmlns:a16="http://schemas.microsoft.com/office/drawing/2014/main" id="{C9C7F170-4B5A-9046-648B-CC286FA2968F}"/>
              </a:ext>
            </a:extLst>
          </p:cNvPr>
          <p:cNvSpPr>
            <a:spLocks noGrp="1"/>
          </p:cNvSpPr>
          <p:nvPr>
            <p:ph idx="1"/>
          </p:nvPr>
        </p:nvSpPr>
        <p:spPr/>
        <p:txBody>
          <a:bodyPr/>
          <a:lstStyle/>
          <a:p>
            <a:r>
              <a:rPr lang="en-US"/>
              <a:t>Let’s now use a more complex dataset </a:t>
            </a:r>
          </a:p>
          <a:p>
            <a:pPr marL="457200" lvl="1" indent="0">
              <a:buNone/>
            </a:pPr>
            <a:r>
              <a:rPr lang="en-US"/>
              <a:t>We increase the dimensionality of the latent space</a:t>
            </a:r>
          </a:p>
          <a:p>
            <a:pPr marL="457200" lvl="1" indent="0">
              <a:buNone/>
            </a:pPr>
            <a:endParaRPr lang="en-US"/>
          </a:p>
          <a:p>
            <a:r>
              <a:rPr lang="en-US"/>
              <a:t>The </a:t>
            </a:r>
            <a:r>
              <a:rPr lang="en-US" b="1" err="1"/>
              <a:t>CelebFaces</a:t>
            </a:r>
            <a:r>
              <a:rPr lang="en-US" b="1"/>
              <a:t> Attributes </a:t>
            </a:r>
            <a:r>
              <a:rPr lang="en-US"/>
              <a:t>(</a:t>
            </a:r>
            <a:r>
              <a:rPr lang="en-US" b="1" err="1"/>
              <a:t>CelebA</a:t>
            </a:r>
            <a:r>
              <a:rPr lang="en-US"/>
              <a:t>) dataset is a collection of over </a:t>
            </a:r>
            <a:r>
              <a:rPr lang="en-US">
                <a:solidFill>
                  <a:srgbClr val="0070C0"/>
                </a:solidFill>
              </a:rPr>
              <a:t>200,000 color images </a:t>
            </a:r>
            <a:r>
              <a:rPr lang="en-US"/>
              <a:t>of celebrity faces, each </a:t>
            </a:r>
            <a:r>
              <a:rPr lang="en-US">
                <a:solidFill>
                  <a:srgbClr val="0070C0"/>
                </a:solidFill>
              </a:rPr>
              <a:t>labeled</a:t>
            </a:r>
            <a:r>
              <a:rPr lang="en-US"/>
              <a:t> (e.g., wearing hat, smiling, etc.)</a:t>
            </a:r>
          </a:p>
        </p:txBody>
      </p:sp>
      <p:sp>
        <p:nvSpPr>
          <p:cNvPr id="7" name="TextBox 6">
            <a:extLst>
              <a:ext uri="{FF2B5EF4-FFF2-40B4-BE49-F238E27FC236}">
                <a16:creationId xmlns:a16="http://schemas.microsoft.com/office/drawing/2014/main" id="{AD48CA52-98DD-34DB-7B0F-55184ECF8FA1}"/>
              </a:ext>
            </a:extLst>
          </p:cNvPr>
          <p:cNvSpPr txBox="1"/>
          <p:nvPr/>
        </p:nvSpPr>
        <p:spPr>
          <a:xfrm>
            <a:off x="3326130" y="4806434"/>
            <a:ext cx="553974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err="1">
                <a:hlinkClick r:id="rId3"/>
              </a:rPr>
              <a:t>CelebA</a:t>
            </a:r>
            <a:r>
              <a:rPr lang="en-US">
                <a:hlinkClick r:id="rId3"/>
              </a:rPr>
              <a:t> Dataset (cuhk.edu.hk)</a:t>
            </a:r>
            <a:endParaRPr lang="en-US"/>
          </a:p>
          <a:p>
            <a:r>
              <a:rPr lang="en-US"/>
              <a:t>https://mmlab.ie.cuhk.edu.hk/projects/CelebA.html</a:t>
            </a:r>
          </a:p>
        </p:txBody>
      </p:sp>
      <p:sp>
        <p:nvSpPr>
          <p:cNvPr id="9" name="TextBox 8">
            <a:extLst>
              <a:ext uri="{FF2B5EF4-FFF2-40B4-BE49-F238E27FC236}">
                <a16:creationId xmlns:a16="http://schemas.microsoft.com/office/drawing/2014/main" id="{FF929922-1490-089C-EED1-AD82980EEC83}"/>
              </a:ext>
            </a:extLst>
          </p:cNvPr>
          <p:cNvSpPr txBox="1"/>
          <p:nvPr/>
        </p:nvSpPr>
        <p:spPr>
          <a:xfrm>
            <a:off x="2865120" y="5846544"/>
            <a:ext cx="646176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err="1">
                <a:hlinkClick r:id="rId4"/>
              </a:rPr>
              <a:t>CelebFaces</a:t>
            </a:r>
            <a:r>
              <a:rPr lang="en-US">
                <a:hlinkClick r:id="rId4"/>
              </a:rPr>
              <a:t> Attributes (</a:t>
            </a:r>
            <a:r>
              <a:rPr lang="en-US" err="1">
                <a:hlinkClick r:id="rId4"/>
              </a:rPr>
              <a:t>CelebA</a:t>
            </a:r>
            <a:r>
              <a:rPr lang="en-US">
                <a:hlinkClick r:id="rId4"/>
              </a:rPr>
              <a:t>) Dataset (kaggle.com)</a:t>
            </a:r>
            <a:endParaRPr lang="en-US"/>
          </a:p>
          <a:p>
            <a:r>
              <a:rPr lang="en-US"/>
              <a:t>https://www.kaggle.com/datasets/jessicali9530/celeba-dataset</a:t>
            </a:r>
          </a:p>
        </p:txBody>
      </p:sp>
    </p:spTree>
    <p:extLst>
      <p:ext uri="{BB962C8B-B14F-4D97-AF65-F5344CB8AC3E}">
        <p14:creationId xmlns:p14="http://schemas.microsoft.com/office/powerpoint/2010/main" val="1941115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30A1B6-93C4-8BC5-18ED-328DFA137680}"/>
              </a:ext>
            </a:extLst>
          </p:cNvPr>
          <p:cNvPicPr>
            <a:picLocks noChangeAspect="1"/>
          </p:cNvPicPr>
          <p:nvPr/>
        </p:nvPicPr>
        <p:blipFill>
          <a:blip r:embed="rId2"/>
          <a:stretch>
            <a:fillRect/>
          </a:stretch>
        </p:blipFill>
        <p:spPr>
          <a:xfrm>
            <a:off x="2127349" y="737812"/>
            <a:ext cx="7678222" cy="5382376"/>
          </a:xfrm>
          <a:prstGeom prst="rect">
            <a:avLst/>
          </a:prstGeom>
        </p:spPr>
      </p:pic>
    </p:spTree>
    <p:extLst>
      <p:ext uri="{BB962C8B-B14F-4D97-AF65-F5344CB8AC3E}">
        <p14:creationId xmlns:p14="http://schemas.microsoft.com/office/powerpoint/2010/main" val="2088367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B30E4-BE7D-6CD4-6BB9-57F08D7F974C}"/>
              </a:ext>
            </a:extLst>
          </p:cNvPr>
          <p:cNvSpPr>
            <a:spLocks noGrp="1"/>
          </p:cNvSpPr>
          <p:nvPr>
            <p:ph type="title"/>
          </p:nvPr>
        </p:nvSpPr>
        <p:spPr/>
        <p:txBody>
          <a:bodyPr/>
          <a:lstStyle/>
          <a:p>
            <a:r>
              <a:rPr lang="en-US"/>
              <a:t>Training the Variational Autoencoder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97325-5377-50E1-D466-048A9FF6D7FB}"/>
                  </a:ext>
                </a:extLst>
              </p:cNvPr>
              <p:cNvSpPr>
                <a:spLocks noGrp="1"/>
              </p:cNvSpPr>
              <p:nvPr>
                <p:ph idx="1"/>
              </p:nvPr>
            </p:nvSpPr>
            <p:spPr/>
            <p:txBody>
              <a:bodyPr>
                <a:normAutofit/>
              </a:bodyPr>
              <a:lstStyle/>
              <a:p>
                <a:pPr algn="l"/>
                <a:r>
                  <a:rPr lang="en-US" sz="22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The data now has </a:t>
                </a:r>
                <a:r>
                  <a:rPr lang="en-US" sz="2200" b="0" i="0" u="none" strike="noStrike" baseline="0">
                    <a:solidFill>
                      <a:srgbClr val="0070C0"/>
                    </a:solidFill>
                    <a:latin typeface="Calibri" panose="020F0502020204030204" pitchFamily="34" charset="0"/>
                    <a:ea typeface="Calibri" panose="020F0502020204030204" pitchFamily="34" charset="0"/>
                    <a:cs typeface="Calibri" panose="020F0502020204030204" pitchFamily="34" charset="0"/>
                  </a:rPr>
                  <a:t>3 input channels </a:t>
                </a:r>
                <a:r>
                  <a:rPr lang="en-US" sz="22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(RGB) instead of one (grayscale) </a:t>
                </a:r>
              </a:p>
              <a:p>
                <a:pPr marL="457200" lvl="1" indent="0">
                  <a:buNone/>
                </a:pPr>
                <a:r>
                  <a:rPr lang="en-US" sz="18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We need to change the number of channels in </a:t>
                </a:r>
                <a:r>
                  <a:rPr lang="en-US" sz="1800" i="0" u="none" strike="noStrike" baseline="0">
                    <a:solidFill>
                      <a:srgbClr val="7030A0"/>
                    </a:solidFill>
                    <a:latin typeface="Calibri" panose="020F0502020204030204" pitchFamily="34" charset="0"/>
                    <a:ea typeface="Calibri" panose="020F0502020204030204" pitchFamily="34" charset="0"/>
                    <a:cs typeface="Calibri" panose="020F0502020204030204" pitchFamily="34" charset="0"/>
                  </a:rPr>
                  <a:t>the final convolutional transpose layer </a:t>
                </a:r>
                <a:r>
                  <a:rPr lang="en-US" sz="18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of the decoder to </a:t>
                </a:r>
                <a:r>
                  <a:rPr lang="en-US" sz="1800" b="1" i="0" u="none" strike="noStrike" baseline="0">
                    <a:solidFill>
                      <a:srgbClr val="7030A0"/>
                    </a:solidFill>
                    <a:latin typeface="Calibri" panose="020F0502020204030204" pitchFamily="34" charset="0"/>
                    <a:ea typeface="Calibri" panose="020F0502020204030204" pitchFamily="34" charset="0"/>
                    <a:cs typeface="Calibri" panose="020F0502020204030204" pitchFamily="34" charset="0"/>
                  </a:rPr>
                  <a:t>3</a:t>
                </a:r>
              </a:p>
              <a:p>
                <a:pPr marL="457200" lvl="1" indent="0">
                  <a:buNone/>
                </a:pPr>
                <a:endParaRPr lang="en-US" sz="18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r>
                  <a:rPr lang="en-US" sz="22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We need a latent space with </a:t>
                </a:r>
                <a:r>
                  <a:rPr lang="en-US" sz="2200" b="0" i="0" u="none" strike="noStrike" baseline="0">
                    <a:solidFill>
                      <a:srgbClr val="0070C0"/>
                    </a:solidFill>
                    <a:latin typeface="Calibri" panose="020F0502020204030204" pitchFamily="34" charset="0"/>
                    <a:ea typeface="Calibri" panose="020F0502020204030204" pitchFamily="34" charset="0"/>
                    <a:cs typeface="Calibri" panose="020F0502020204030204" pitchFamily="34" charset="0"/>
                  </a:rPr>
                  <a:t>200 dimensions </a:t>
                </a:r>
                <a:r>
                  <a:rPr lang="en-US" sz="22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instead of 2 </a:t>
                </a:r>
              </a:p>
              <a:p>
                <a:pPr marL="457200" lvl="1" indent="0">
                  <a:buNone/>
                </a:pPr>
                <a:r>
                  <a:rPr lang="en-US" sz="18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So that the network can encode a satisfactory amount of detail from the images</a:t>
                </a:r>
              </a:p>
              <a:p>
                <a:pPr algn="l"/>
                <a:endParaRPr lang="en-US" sz="22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r>
                  <a:rPr lang="en-US" sz="22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We use </a:t>
                </a:r>
                <a:r>
                  <a:rPr lang="en-US" sz="2200" b="0" i="0" u="none" strike="noStrike" baseline="0">
                    <a:solidFill>
                      <a:schemeClr val="accent6"/>
                    </a:solidFill>
                    <a:latin typeface="Calibri" panose="020F0502020204030204" pitchFamily="34" charset="0"/>
                    <a:ea typeface="Calibri" panose="020F0502020204030204" pitchFamily="34" charset="0"/>
                    <a:cs typeface="Calibri" panose="020F0502020204030204" pitchFamily="34" charset="0"/>
                  </a:rPr>
                  <a:t>batch normalization </a:t>
                </a:r>
                <a:r>
                  <a:rPr lang="en-US" sz="22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layers after each convolutional layer </a:t>
                </a:r>
                <a:r>
                  <a:rPr lang="en-US" sz="2200" b="0" i="0" u="none" strike="noStrike" baseline="0">
                    <a:solidFill>
                      <a:schemeClr val="accent6"/>
                    </a:solidFill>
                    <a:latin typeface="Calibri" panose="020F0502020204030204" pitchFamily="34" charset="0"/>
                    <a:ea typeface="Calibri" panose="020F0502020204030204" pitchFamily="34" charset="0"/>
                    <a:cs typeface="Calibri" panose="020F0502020204030204" pitchFamily="34" charset="0"/>
                  </a:rPr>
                  <a:t>to stabilize training</a:t>
                </a:r>
              </a:p>
              <a:p>
                <a:pPr algn="l"/>
                <a:endParaRPr lang="en-US" sz="22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r>
                  <a:rPr lang="en-US" sz="22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We increase the </a:t>
                </a:r>
                <a14:m>
                  <m:oMath xmlns:m="http://schemas.openxmlformats.org/officeDocument/2006/math">
                    <m:r>
                      <a:rPr lang="en-US" sz="2200" b="0" i="1" u="none" strike="noStrike" baseline="0" smtClean="0">
                        <a:solidFill>
                          <a:srgbClr val="0070C0"/>
                        </a:solidFill>
                        <a:latin typeface="Cambria Math" panose="02040503050406030204" pitchFamily="18" charset="0"/>
                        <a:ea typeface="Calibri" panose="020F0502020204030204" pitchFamily="34" charset="0"/>
                        <a:cs typeface="Calibri" panose="020F0502020204030204" pitchFamily="34" charset="0"/>
                      </a:rPr>
                      <m:t>𝛽</m:t>
                    </m:r>
                  </m:oMath>
                </a14:m>
                <a:r>
                  <a:rPr lang="en-US" sz="22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 factor for the KL divergence to </a:t>
                </a:r>
                <a:r>
                  <a:rPr lang="en-US" sz="2200" b="0" i="0" u="none" strike="noStrike" baseline="0">
                    <a:solidFill>
                      <a:srgbClr val="0070C0"/>
                    </a:solidFill>
                    <a:latin typeface="Calibri" panose="020F0502020204030204" pitchFamily="34" charset="0"/>
                    <a:ea typeface="Calibri" panose="020F0502020204030204" pitchFamily="34" charset="0"/>
                    <a:cs typeface="Calibri" panose="020F0502020204030204" pitchFamily="34" charset="0"/>
                  </a:rPr>
                  <a:t>2,000</a:t>
                </a:r>
              </a:p>
              <a:p>
                <a:pPr marL="457200" lvl="1" indent="0">
                  <a:buNone/>
                </a:pPr>
                <a:r>
                  <a:rPr lang="en-US" sz="1800" b="0" i="0" u="none" strike="noStrike" baseline="0">
                    <a:solidFill>
                      <a:srgbClr val="000000"/>
                    </a:solidFill>
                    <a:latin typeface="Calibri" panose="020F0502020204030204" pitchFamily="34" charset="0"/>
                    <a:ea typeface="Calibri" panose="020F0502020204030204" pitchFamily="34" charset="0"/>
                    <a:cs typeface="Calibri" panose="020F0502020204030204" pitchFamily="34" charset="0"/>
                  </a:rPr>
                  <a:t>This is a parameter that requires tuning; this value seems to work well</a:t>
                </a:r>
                <a:endParaRPr lang="en-US" sz="180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A7C97325-5377-50E1-D466-048A9FF6D7FB}"/>
                  </a:ext>
                </a:extLst>
              </p:cNvPr>
              <p:cNvSpPr>
                <a:spLocks noGrp="1" noRot="1" noChangeAspect="1" noMove="1" noResize="1" noEditPoints="1" noAdjustHandles="1" noChangeArrowheads="1" noChangeShapeType="1" noTextEdit="1"/>
              </p:cNvSpPr>
              <p:nvPr>
                <p:ph idx="1"/>
              </p:nvPr>
            </p:nvSpPr>
            <p:spPr>
              <a:blipFill>
                <a:blip r:embed="rId2"/>
                <a:stretch>
                  <a:fillRect l="-696" t="-168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9C3E153-C28B-882F-C765-E6D143BFEBDD}"/>
              </a:ext>
            </a:extLst>
          </p:cNvPr>
          <p:cNvSpPr txBox="1"/>
          <p:nvPr/>
        </p:nvSpPr>
        <p:spPr>
          <a:xfrm>
            <a:off x="7170420" y="5988734"/>
            <a:ext cx="413004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r>
              <a:rPr lang="en-US" sz="1800" b="0" i="0" u="none" strike="noStrike" baseline="0">
                <a:latin typeface="MinionPro-Regular"/>
              </a:rPr>
              <a:t>After around five epochs of training, our VAE should be able to produce new faces!</a:t>
            </a:r>
            <a:endParaRPr lang="en-US"/>
          </a:p>
        </p:txBody>
      </p:sp>
    </p:spTree>
    <p:extLst>
      <p:ext uri="{BB962C8B-B14F-4D97-AF65-F5344CB8AC3E}">
        <p14:creationId xmlns:p14="http://schemas.microsoft.com/office/powerpoint/2010/main" val="47733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474D-B45C-38E9-31E0-777E8C2733C4}"/>
              </a:ext>
            </a:extLst>
          </p:cNvPr>
          <p:cNvSpPr>
            <a:spLocks noGrp="1"/>
          </p:cNvSpPr>
          <p:nvPr>
            <p:ph type="title"/>
          </p:nvPr>
        </p:nvSpPr>
        <p:spPr/>
        <p:txBody>
          <a:bodyPr/>
          <a:lstStyle/>
          <a:p>
            <a:r>
              <a:rPr lang="en-US"/>
              <a:t>The Fashion-MNIST Dataset</a:t>
            </a:r>
          </a:p>
        </p:txBody>
      </p:sp>
      <p:sp>
        <p:nvSpPr>
          <p:cNvPr id="3" name="Content Placeholder 2">
            <a:extLst>
              <a:ext uri="{FF2B5EF4-FFF2-40B4-BE49-F238E27FC236}">
                <a16:creationId xmlns:a16="http://schemas.microsoft.com/office/drawing/2014/main" id="{C8255C42-A3F9-EEA0-3324-FBF93BACA801}"/>
              </a:ext>
            </a:extLst>
          </p:cNvPr>
          <p:cNvSpPr>
            <a:spLocks noGrp="1"/>
          </p:cNvSpPr>
          <p:nvPr>
            <p:ph idx="1"/>
          </p:nvPr>
        </p:nvSpPr>
        <p:spPr/>
        <p:txBody>
          <a:bodyPr/>
          <a:lstStyle/>
          <a:p>
            <a:r>
              <a:rPr lang="en-US"/>
              <a:t>Let’s start with this:</a:t>
            </a:r>
          </a:p>
        </p:txBody>
      </p:sp>
      <p:pic>
        <p:nvPicPr>
          <p:cNvPr id="22" name="Picture 21">
            <a:extLst>
              <a:ext uri="{FF2B5EF4-FFF2-40B4-BE49-F238E27FC236}">
                <a16:creationId xmlns:a16="http://schemas.microsoft.com/office/drawing/2014/main" id="{4D6ACFA3-C788-50C3-2292-AB2FC0CD4004}"/>
              </a:ext>
            </a:extLst>
          </p:cNvPr>
          <p:cNvPicPr>
            <a:picLocks noChangeAspect="1"/>
          </p:cNvPicPr>
          <p:nvPr/>
        </p:nvPicPr>
        <p:blipFill>
          <a:blip r:embed="rId2"/>
          <a:stretch>
            <a:fillRect/>
          </a:stretch>
        </p:blipFill>
        <p:spPr>
          <a:xfrm>
            <a:off x="2152099" y="5425168"/>
            <a:ext cx="7887801" cy="819264"/>
          </a:xfrm>
          <a:prstGeom prst="rect">
            <a:avLst/>
          </a:prstGeom>
        </p:spPr>
      </p:pic>
      <p:pic>
        <p:nvPicPr>
          <p:cNvPr id="24" name="Picture 23">
            <a:extLst>
              <a:ext uri="{FF2B5EF4-FFF2-40B4-BE49-F238E27FC236}">
                <a16:creationId xmlns:a16="http://schemas.microsoft.com/office/drawing/2014/main" id="{02ADCE3A-4465-CE39-0B55-FF5A2830EACC}"/>
              </a:ext>
            </a:extLst>
          </p:cNvPr>
          <p:cNvPicPr>
            <a:picLocks noChangeAspect="1"/>
          </p:cNvPicPr>
          <p:nvPr/>
        </p:nvPicPr>
        <p:blipFill>
          <a:blip r:embed="rId3"/>
          <a:stretch>
            <a:fillRect/>
          </a:stretch>
        </p:blipFill>
        <p:spPr>
          <a:xfrm>
            <a:off x="7452761" y="3340962"/>
            <a:ext cx="2267266" cy="1648055"/>
          </a:xfrm>
          <a:prstGeom prst="rect">
            <a:avLst/>
          </a:prstGeom>
        </p:spPr>
      </p:pic>
      <p:pic>
        <p:nvPicPr>
          <p:cNvPr id="28" name="Picture 27">
            <a:extLst>
              <a:ext uri="{FF2B5EF4-FFF2-40B4-BE49-F238E27FC236}">
                <a16:creationId xmlns:a16="http://schemas.microsoft.com/office/drawing/2014/main" id="{57138629-18F4-4311-C7C4-3BA06FB04161}"/>
              </a:ext>
            </a:extLst>
          </p:cNvPr>
          <p:cNvPicPr>
            <a:picLocks noChangeAspect="1"/>
          </p:cNvPicPr>
          <p:nvPr/>
        </p:nvPicPr>
        <p:blipFill>
          <a:blip r:embed="rId4"/>
          <a:stretch>
            <a:fillRect/>
          </a:stretch>
        </p:blipFill>
        <p:spPr>
          <a:xfrm>
            <a:off x="2581576" y="2446816"/>
            <a:ext cx="4182059" cy="1448002"/>
          </a:xfrm>
          <a:prstGeom prst="rect">
            <a:avLst/>
          </a:prstGeom>
        </p:spPr>
      </p:pic>
    </p:spTree>
    <p:extLst>
      <p:ext uri="{BB962C8B-B14F-4D97-AF65-F5344CB8AC3E}">
        <p14:creationId xmlns:p14="http://schemas.microsoft.com/office/powerpoint/2010/main" val="1126913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D087-2D24-6860-ED24-C9B463DDA30C}"/>
              </a:ext>
            </a:extLst>
          </p:cNvPr>
          <p:cNvSpPr>
            <a:spLocks noGrp="1"/>
          </p:cNvSpPr>
          <p:nvPr>
            <p:ph type="title"/>
          </p:nvPr>
        </p:nvSpPr>
        <p:spPr/>
        <p:txBody>
          <a:bodyPr/>
          <a:lstStyle/>
          <a:p>
            <a:r>
              <a:rPr lang="en-US"/>
              <a:t>Analysis of the Variational Autoencoder</a:t>
            </a:r>
          </a:p>
        </p:txBody>
      </p:sp>
      <p:sp>
        <p:nvSpPr>
          <p:cNvPr id="3" name="Content Placeholder 2">
            <a:extLst>
              <a:ext uri="{FF2B5EF4-FFF2-40B4-BE49-F238E27FC236}">
                <a16:creationId xmlns:a16="http://schemas.microsoft.com/office/drawing/2014/main" id="{17F16A8C-CA1E-0D44-F001-8DABB5E2F947}"/>
              </a:ext>
            </a:extLst>
          </p:cNvPr>
          <p:cNvSpPr>
            <a:spLocks noGrp="1"/>
          </p:cNvSpPr>
          <p:nvPr>
            <p:ph idx="1"/>
          </p:nvPr>
        </p:nvSpPr>
        <p:spPr/>
        <p:txBody>
          <a:bodyPr>
            <a:normAutofit/>
          </a:bodyPr>
          <a:lstStyle/>
          <a:p>
            <a:pPr>
              <a:buFont typeface="Wingdings" panose="05000000000000000000" pitchFamily="2" charset="2"/>
              <a:buChar char="Ø"/>
            </a:pPr>
            <a:r>
              <a:rPr lang="en-US" sz="2400"/>
              <a:t>Remember, we don’t need perfect reconstruction loss </a:t>
            </a:r>
          </a:p>
          <a:p>
            <a:r>
              <a:rPr lang="en-US" sz="2400"/>
              <a:t>We want the </a:t>
            </a:r>
            <a:r>
              <a:rPr lang="en-US" sz="2400">
                <a:solidFill>
                  <a:srgbClr val="0070C0"/>
                </a:solidFill>
              </a:rPr>
              <a:t>distribution of points in the latent space </a:t>
            </a:r>
            <a:r>
              <a:rPr lang="en-US" sz="2400"/>
              <a:t>to resemble a </a:t>
            </a:r>
            <a:r>
              <a:rPr lang="en-US" sz="2400">
                <a:solidFill>
                  <a:srgbClr val="0070C0"/>
                </a:solidFill>
              </a:rPr>
              <a:t>multivariate standard normal distribution</a:t>
            </a:r>
          </a:p>
          <a:p>
            <a:pPr lvl="1">
              <a:buFont typeface="Wingdings" panose="05000000000000000000" pitchFamily="2" charset="2"/>
              <a:buChar char="Ø"/>
            </a:pPr>
            <a:r>
              <a:rPr lang="en-US" sz="2200"/>
              <a:t>If dimensions are </a:t>
            </a:r>
            <a:r>
              <a:rPr lang="en-US" sz="2200">
                <a:solidFill>
                  <a:srgbClr val="7030A0"/>
                </a:solidFill>
              </a:rPr>
              <a:t>different from a standard normal distribution</a:t>
            </a:r>
            <a:r>
              <a:rPr lang="en-US" sz="2200"/>
              <a:t>, we should </a:t>
            </a:r>
            <a:r>
              <a:rPr lang="en-US" sz="2200">
                <a:solidFill>
                  <a:srgbClr val="7030A0"/>
                </a:solidFill>
              </a:rPr>
              <a:t>reduce the reconstruction loss factor</a:t>
            </a:r>
            <a:endParaRPr lang="en-US" sz="2200"/>
          </a:p>
          <a:p>
            <a:pPr marL="914400" lvl="2" indent="0">
              <a:buNone/>
            </a:pPr>
            <a:r>
              <a:rPr lang="en-US" sz="1800"/>
              <a:t>The </a:t>
            </a:r>
            <a:r>
              <a:rPr lang="en-US" sz="1800" b="1"/>
              <a:t>KL divergence </a:t>
            </a:r>
            <a:r>
              <a:rPr lang="en-US" sz="1800"/>
              <a:t>term would not have enough effect</a:t>
            </a:r>
          </a:p>
        </p:txBody>
      </p:sp>
      <p:pic>
        <p:nvPicPr>
          <p:cNvPr id="6" name="Picture 5">
            <a:extLst>
              <a:ext uri="{FF2B5EF4-FFF2-40B4-BE49-F238E27FC236}">
                <a16:creationId xmlns:a16="http://schemas.microsoft.com/office/drawing/2014/main" id="{E74BB682-2591-EC36-530D-39D454B7B1DB}"/>
              </a:ext>
            </a:extLst>
          </p:cNvPr>
          <p:cNvPicPr>
            <a:picLocks noChangeAspect="1"/>
          </p:cNvPicPr>
          <p:nvPr/>
        </p:nvPicPr>
        <p:blipFill>
          <a:blip r:embed="rId2"/>
          <a:stretch>
            <a:fillRect/>
          </a:stretch>
        </p:blipFill>
        <p:spPr>
          <a:xfrm>
            <a:off x="2223547" y="4290750"/>
            <a:ext cx="7744906" cy="1886213"/>
          </a:xfrm>
          <a:prstGeom prst="rect">
            <a:avLst/>
          </a:prstGeom>
        </p:spPr>
      </p:pic>
    </p:spTree>
    <p:extLst>
      <p:ext uri="{BB962C8B-B14F-4D97-AF65-F5344CB8AC3E}">
        <p14:creationId xmlns:p14="http://schemas.microsoft.com/office/powerpoint/2010/main" val="1968129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D087-2D24-6860-ED24-C9B463DDA30C}"/>
              </a:ext>
            </a:extLst>
          </p:cNvPr>
          <p:cNvSpPr>
            <a:spLocks noGrp="1"/>
          </p:cNvSpPr>
          <p:nvPr>
            <p:ph type="title"/>
          </p:nvPr>
        </p:nvSpPr>
        <p:spPr/>
        <p:txBody>
          <a:bodyPr/>
          <a:lstStyle/>
          <a:p>
            <a:r>
              <a:rPr lang="en-US"/>
              <a:t>Analysis of the Variational Autoencoder</a:t>
            </a:r>
          </a:p>
        </p:txBody>
      </p:sp>
      <p:sp>
        <p:nvSpPr>
          <p:cNvPr id="3" name="Content Placeholder 2">
            <a:extLst>
              <a:ext uri="{FF2B5EF4-FFF2-40B4-BE49-F238E27FC236}">
                <a16:creationId xmlns:a16="http://schemas.microsoft.com/office/drawing/2014/main" id="{17F16A8C-CA1E-0D44-F001-8DABB5E2F947}"/>
              </a:ext>
            </a:extLst>
          </p:cNvPr>
          <p:cNvSpPr>
            <a:spLocks noGrp="1"/>
          </p:cNvSpPr>
          <p:nvPr>
            <p:ph idx="1"/>
          </p:nvPr>
        </p:nvSpPr>
        <p:spPr/>
        <p:txBody>
          <a:bodyPr>
            <a:normAutofit/>
          </a:bodyPr>
          <a:lstStyle/>
          <a:p>
            <a:pPr>
              <a:buFont typeface="Wingdings" panose="05000000000000000000" pitchFamily="2" charset="2"/>
              <a:buChar char="Ø"/>
            </a:pPr>
            <a:r>
              <a:rPr lang="en-US" sz="2400"/>
              <a:t>Remember, we don’t need perfect reconstruction loss </a:t>
            </a:r>
          </a:p>
          <a:p>
            <a:r>
              <a:rPr lang="en-US" sz="2400"/>
              <a:t>We want the </a:t>
            </a:r>
            <a:r>
              <a:rPr lang="en-US" sz="2400">
                <a:solidFill>
                  <a:srgbClr val="0070C0"/>
                </a:solidFill>
              </a:rPr>
              <a:t>distribution of points in the latent space </a:t>
            </a:r>
            <a:r>
              <a:rPr lang="en-US" sz="2400"/>
              <a:t>to resemble a </a:t>
            </a:r>
            <a:r>
              <a:rPr lang="en-US" sz="2400">
                <a:solidFill>
                  <a:srgbClr val="0070C0"/>
                </a:solidFill>
              </a:rPr>
              <a:t>multivariate standard normal distribution</a:t>
            </a:r>
          </a:p>
          <a:p>
            <a:pPr lvl="1">
              <a:buFont typeface="Wingdings" panose="05000000000000000000" pitchFamily="2" charset="2"/>
              <a:buChar char="Ø"/>
            </a:pPr>
            <a:r>
              <a:rPr lang="en-US" sz="2200"/>
              <a:t>If dimensions are </a:t>
            </a:r>
            <a:r>
              <a:rPr lang="en-US" sz="2200">
                <a:solidFill>
                  <a:srgbClr val="7030A0"/>
                </a:solidFill>
              </a:rPr>
              <a:t>different from a standard normal distribution</a:t>
            </a:r>
            <a:r>
              <a:rPr lang="en-US" sz="2200"/>
              <a:t>, we should </a:t>
            </a:r>
            <a:r>
              <a:rPr lang="en-US" sz="2200">
                <a:solidFill>
                  <a:srgbClr val="7030A0"/>
                </a:solidFill>
              </a:rPr>
              <a:t>reduce the reconstruction loss factor</a:t>
            </a:r>
            <a:endParaRPr lang="en-US" sz="2200"/>
          </a:p>
          <a:p>
            <a:pPr marL="914400" lvl="2" indent="0">
              <a:buNone/>
            </a:pPr>
            <a:r>
              <a:rPr lang="en-US" sz="1800"/>
              <a:t>The </a:t>
            </a:r>
            <a:r>
              <a:rPr lang="en-US" sz="1800" b="1"/>
              <a:t>KL divergence </a:t>
            </a:r>
            <a:r>
              <a:rPr lang="en-US" sz="1800"/>
              <a:t>term would not have enough effect</a:t>
            </a:r>
          </a:p>
        </p:txBody>
      </p:sp>
      <p:pic>
        <p:nvPicPr>
          <p:cNvPr id="4" name="Picture 3">
            <a:extLst>
              <a:ext uri="{FF2B5EF4-FFF2-40B4-BE49-F238E27FC236}">
                <a16:creationId xmlns:a16="http://schemas.microsoft.com/office/drawing/2014/main" id="{7683E7CF-1C7D-5522-DBDC-D745A80FB25A}"/>
              </a:ext>
            </a:extLst>
          </p:cNvPr>
          <p:cNvPicPr>
            <a:picLocks noChangeAspect="1"/>
          </p:cNvPicPr>
          <p:nvPr/>
        </p:nvPicPr>
        <p:blipFill>
          <a:blip r:embed="rId2"/>
          <a:stretch>
            <a:fillRect/>
          </a:stretch>
        </p:blipFill>
        <p:spPr>
          <a:xfrm>
            <a:off x="2152099" y="4216082"/>
            <a:ext cx="7887801" cy="2276793"/>
          </a:xfrm>
          <a:prstGeom prst="rect">
            <a:avLst/>
          </a:prstGeom>
        </p:spPr>
      </p:pic>
      <p:sp>
        <p:nvSpPr>
          <p:cNvPr id="5" name="TextBox 4">
            <a:extLst>
              <a:ext uri="{FF2B5EF4-FFF2-40B4-BE49-F238E27FC236}">
                <a16:creationId xmlns:a16="http://schemas.microsoft.com/office/drawing/2014/main" id="{D5108B80-477B-D6F3-0158-6DAA822F88DC}"/>
              </a:ext>
            </a:extLst>
          </p:cNvPr>
          <p:cNvSpPr txBox="1"/>
          <p:nvPr/>
        </p:nvSpPr>
        <p:spPr>
          <a:xfrm>
            <a:off x="3215640" y="6402546"/>
            <a:ext cx="60960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The first 50 dimensions are shown here. It looks good!</a:t>
            </a:r>
          </a:p>
        </p:txBody>
      </p:sp>
    </p:spTree>
    <p:extLst>
      <p:ext uri="{BB962C8B-B14F-4D97-AF65-F5344CB8AC3E}">
        <p14:creationId xmlns:p14="http://schemas.microsoft.com/office/powerpoint/2010/main" val="20339878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0F4DF-4A42-B48B-2B22-76E3BC6F9FA8}"/>
              </a:ext>
            </a:extLst>
          </p:cNvPr>
          <p:cNvSpPr>
            <a:spLocks noGrp="1"/>
          </p:cNvSpPr>
          <p:nvPr>
            <p:ph type="title"/>
          </p:nvPr>
        </p:nvSpPr>
        <p:spPr/>
        <p:txBody>
          <a:bodyPr/>
          <a:lstStyle/>
          <a:p>
            <a:r>
              <a:rPr lang="en-US"/>
              <a:t>Generating New Faces</a:t>
            </a:r>
          </a:p>
        </p:txBody>
      </p:sp>
      <p:pic>
        <p:nvPicPr>
          <p:cNvPr id="5" name="Picture 4">
            <a:extLst>
              <a:ext uri="{FF2B5EF4-FFF2-40B4-BE49-F238E27FC236}">
                <a16:creationId xmlns:a16="http://schemas.microsoft.com/office/drawing/2014/main" id="{E5AF053E-F253-99C3-B9DB-5ED33EBEE072}"/>
              </a:ext>
            </a:extLst>
          </p:cNvPr>
          <p:cNvPicPr>
            <a:picLocks noChangeAspect="1"/>
          </p:cNvPicPr>
          <p:nvPr/>
        </p:nvPicPr>
        <p:blipFill>
          <a:blip r:embed="rId2"/>
          <a:stretch>
            <a:fillRect/>
          </a:stretch>
        </p:blipFill>
        <p:spPr>
          <a:xfrm>
            <a:off x="2218784" y="2746061"/>
            <a:ext cx="7754432" cy="2257740"/>
          </a:xfrm>
          <a:prstGeom prst="rect">
            <a:avLst/>
          </a:prstGeom>
        </p:spPr>
      </p:pic>
    </p:spTree>
    <p:extLst>
      <p:ext uri="{BB962C8B-B14F-4D97-AF65-F5344CB8AC3E}">
        <p14:creationId xmlns:p14="http://schemas.microsoft.com/office/powerpoint/2010/main" val="3177505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0F4DF-4A42-B48B-2B22-76E3BC6F9FA8}"/>
              </a:ext>
            </a:extLst>
          </p:cNvPr>
          <p:cNvSpPr>
            <a:spLocks noGrp="1"/>
          </p:cNvSpPr>
          <p:nvPr>
            <p:ph type="title"/>
          </p:nvPr>
        </p:nvSpPr>
        <p:spPr/>
        <p:txBody>
          <a:bodyPr/>
          <a:lstStyle/>
          <a:p>
            <a:r>
              <a:rPr lang="en-US"/>
              <a:t>Generating New Faces</a:t>
            </a:r>
          </a:p>
        </p:txBody>
      </p:sp>
      <p:sp>
        <p:nvSpPr>
          <p:cNvPr id="3" name="Content Placeholder 2">
            <a:extLst>
              <a:ext uri="{FF2B5EF4-FFF2-40B4-BE49-F238E27FC236}">
                <a16:creationId xmlns:a16="http://schemas.microsoft.com/office/drawing/2014/main" id="{E98D1207-36E7-51B5-E54E-FEE9AF9E8CAF}"/>
              </a:ext>
            </a:extLst>
          </p:cNvPr>
          <p:cNvSpPr>
            <a:spLocks noGrp="1"/>
          </p:cNvSpPr>
          <p:nvPr>
            <p:ph idx="1"/>
          </p:nvPr>
        </p:nvSpPr>
        <p:spPr/>
        <p:txBody>
          <a:bodyPr>
            <a:normAutofit/>
          </a:bodyPr>
          <a:lstStyle/>
          <a:p>
            <a:pPr marL="0" indent="0">
              <a:buNone/>
            </a:pPr>
            <a:r>
              <a:rPr lang="en-US" u="sng">
                <a:latin typeface="Calibri" panose="020F0502020204030204" pitchFamily="34" charset="0"/>
                <a:ea typeface="Calibri" panose="020F0502020204030204" pitchFamily="34" charset="0"/>
                <a:cs typeface="Calibri" panose="020F0502020204030204" pitchFamily="34" charset="0"/>
              </a:rPr>
              <a:t>Latent Space Arithmetic</a:t>
            </a:r>
          </a:p>
          <a:p>
            <a:r>
              <a:rPr lang="en-US">
                <a:latin typeface="Calibri" panose="020F0502020204030204" pitchFamily="34" charset="0"/>
                <a:ea typeface="Calibri" panose="020F0502020204030204" pitchFamily="34" charset="0"/>
                <a:cs typeface="Calibri" panose="020F0502020204030204" pitchFamily="34" charset="0"/>
              </a:rPr>
              <a:t>We can perform </a:t>
            </a:r>
            <a:r>
              <a:rPr lang="en-US">
                <a:solidFill>
                  <a:srgbClr val="7030A0"/>
                </a:solidFill>
                <a:latin typeface="Calibri" panose="020F0502020204030204" pitchFamily="34" charset="0"/>
                <a:ea typeface="Calibri" panose="020F0502020204030204" pitchFamily="34" charset="0"/>
                <a:cs typeface="Calibri" panose="020F0502020204030204" pitchFamily="34" charset="0"/>
              </a:rPr>
              <a:t>arithmetic on vectors in the latent space </a:t>
            </a:r>
            <a:r>
              <a:rPr lang="en-US">
                <a:latin typeface="Calibri" panose="020F0502020204030204" pitchFamily="34" charset="0"/>
                <a:ea typeface="Calibri" panose="020F0502020204030204" pitchFamily="34" charset="0"/>
                <a:cs typeface="Calibri" panose="020F0502020204030204" pitchFamily="34" charset="0"/>
              </a:rPr>
              <a:t>to obtain a visual analogue when decoded back into the original image domain</a:t>
            </a:r>
          </a:p>
          <a:p>
            <a:endParaRPr lang="en-US">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US">
                <a:latin typeface="Calibri" panose="020F0502020204030204" pitchFamily="34" charset="0"/>
                <a:ea typeface="Calibri" panose="020F0502020204030204" pitchFamily="34" charset="0"/>
                <a:cs typeface="Calibri" panose="020F0502020204030204" pitchFamily="34" charset="0"/>
              </a:rPr>
              <a:t>For example, suppose we want to take an image of somebody who looks sad and give them a smile</a:t>
            </a:r>
          </a:p>
          <a:p>
            <a:pPr marL="1371600" lvl="2" indent="-457200">
              <a:buFont typeface="+mj-lt"/>
              <a:buAutoNum type="arabicPeriod"/>
            </a:pPr>
            <a:r>
              <a:rPr lang="en-US">
                <a:latin typeface="Calibri" panose="020F0502020204030204" pitchFamily="34" charset="0"/>
                <a:ea typeface="Calibri" panose="020F0502020204030204" pitchFamily="34" charset="0"/>
                <a:cs typeface="Calibri" panose="020F0502020204030204" pitchFamily="34" charset="0"/>
              </a:rPr>
              <a:t>We first need to find a vector in the latent space that points in the direction of increasing smile</a:t>
            </a:r>
          </a:p>
          <a:p>
            <a:pPr marL="1371600" lvl="2" indent="-457200">
              <a:buFont typeface="+mj-lt"/>
              <a:buAutoNum type="arabicPeriod"/>
            </a:pPr>
            <a:r>
              <a:rPr lang="en-US">
                <a:latin typeface="Calibri" panose="020F0502020204030204" pitchFamily="34" charset="0"/>
                <a:ea typeface="Calibri" panose="020F0502020204030204" pitchFamily="34" charset="0"/>
                <a:cs typeface="Calibri" panose="020F0502020204030204" pitchFamily="34" charset="0"/>
              </a:rPr>
              <a:t>We add this vector to the encoding of the original image in the latent space </a:t>
            </a:r>
          </a:p>
          <a:p>
            <a:pPr marL="1371600" lvl="2" indent="-457200">
              <a:buFont typeface="+mj-lt"/>
              <a:buAutoNum type="arabicPeriod"/>
            </a:pPr>
            <a:r>
              <a:rPr lang="en-US">
                <a:latin typeface="Calibri" panose="020F0502020204030204" pitchFamily="34" charset="0"/>
                <a:ea typeface="Calibri" panose="020F0502020204030204" pitchFamily="34" charset="0"/>
                <a:cs typeface="Calibri" panose="020F0502020204030204" pitchFamily="34" charset="0"/>
              </a:rPr>
              <a:t>We decode this new point </a:t>
            </a:r>
          </a:p>
          <a:p>
            <a:pPr marL="1371600" lvl="2" indent="-457200">
              <a:buFont typeface="+mj-lt"/>
              <a:buAutoNum type="arabicPeriod"/>
            </a:pPr>
            <a:r>
              <a:rPr lang="en-US">
                <a:latin typeface="Calibri" panose="020F0502020204030204" pitchFamily="34" charset="0"/>
                <a:ea typeface="Calibri" panose="020F0502020204030204" pitchFamily="34" charset="0"/>
                <a:cs typeface="Calibri" panose="020F0502020204030204" pitchFamily="34" charset="0"/>
              </a:rPr>
              <a:t>We should get a more smiley version of the original image</a:t>
            </a:r>
          </a:p>
          <a:p>
            <a:endParaRPr lang="en-US">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9899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0F4DF-4A42-B48B-2B22-76E3BC6F9FA8}"/>
              </a:ext>
            </a:extLst>
          </p:cNvPr>
          <p:cNvSpPr>
            <a:spLocks noGrp="1"/>
          </p:cNvSpPr>
          <p:nvPr>
            <p:ph type="title"/>
          </p:nvPr>
        </p:nvSpPr>
        <p:spPr/>
        <p:txBody>
          <a:bodyPr/>
          <a:lstStyle/>
          <a:p>
            <a:r>
              <a:rPr lang="en-US"/>
              <a:t>Generating New Faces</a:t>
            </a:r>
          </a:p>
        </p:txBody>
      </p:sp>
      <p:sp>
        <p:nvSpPr>
          <p:cNvPr id="3" name="Content Placeholder 2">
            <a:extLst>
              <a:ext uri="{FF2B5EF4-FFF2-40B4-BE49-F238E27FC236}">
                <a16:creationId xmlns:a16="http://schemas.microsoft.com/office/drawing/2014/main" id="{E98D1207-36E7-51B5-E54E-FEE9AF9E8CAF}"/>
              </a:ext>
            </a:extLst>
          </p:cNvPr>
          <p:cNvSpPr>
            <a:spLocks noGrp="1"/>
          </p:cNvSpPr>
          <p:nvPr>
            <p:ph idx="1"/>
          </p:nvPr>
        </p:nvSpPr>
        <p:spPr/>
        <p:txBody>
          <a:bodyPr>
            <a:normAutofit fontScale="92500" lnSpcReduction="20000"/>
          </a:bodyPr>
          <a:lstStyle/>
          <a:p>
            <a:pPr marL="0" indent="0">
              <a:buNone/>
            </a:pPr>
            <a:r>
              <a:rPr lang="en-US" u="sng">
                <a:latin typeface="Calibri" panose="020F0502020204030204" pitchFamily="34" charset="0"/>
                <a:ea typeface="Calibri" panose="020F0502020204030204" pitchFamily="34" charset="0"/>
                <a:cs typeface="Calibri" panose="020F0502020204030204" pitchFamily="34" charset="0"/>
              </a:rPr>
              <a:t>Latent Space Arithmetic</a:t>
            </a:r>
          </a:p>
          <a:p>
            <a:pPr marL="0" indent="0">
              <a:buNone/>
            </a:pPr>
            <a:r>
              <a:rPr lang="en-US">
                <a:latin typeface="Calibri" panose="020F0502020204030204" pitchFamily="34" charset="0"/>
                <a:ea typeface="Calibri" panose="020F0502020204030204" pitchFamily="34" charset="0"/>
                <a:cs typeface="Calibri" panose="020F0502020204030204" pitchFamily="34" charset="0"/>
              </a:rPr>
              <a:t>So how can we find the smile vector? </a:t>
            </a:r>
          </a:p>
          <a:p>
            <a:pPr marL="0" indent="0">
              <a:buNone/>
            </a:pPr>
            <a:r>
              <a:rPr lang="en-US">
                <a:latin typeface="Calibri" panose="020F0502020204030204" pitchFamily="34" charset="0"/>
                <a:ea typeface="Calibri" panose="020F0502020204030204" pitchFamily="34" charset="0"/>
                <a:cs typeface="Calibri" panose="020F0502020204030204" pitchFamily="34" charset="0"/>
              </a:rPr>
              <a:t>Each image in the </a:t>
            </a:r>
            <a:r>
              <a:rPr lang="en-US" err="1">
                <a:latin typeface="Calibri" panose="020F0502020204030204" pitchFamily="34" charset="0"/>
                <a:ea typeface="Calibri" panose="020F0502020204030204" pitchFamily="34" charset="0"/>
                <a:cs typeface="Calibri" panose="020F0502020204030204" pitchFamily="34" charset="0"/>
              </a:rPr>
              <a:t>CelebA</a:t>
            </a:r>
            <a:r>
              <a:rPr lang="en-US">
                <a:latin typeface="Calibri" panose="020F0502020204030204" pitchFamily="34" charset="0"/>
                <a:ea typeface="Calibri" panose="020F0502020204030204" pitchFamily="34" charset="0"/>
                <a:cs typeface="Calibri" panose="020F0502020204030204" pitchFamily="34" charset="0"/>
              </a:rPr>
              <a:t> dataset is </a:t>
            </a:r>
            <a:r>
              <a:rPr lang="en-US">
                <a:solidFill>
                  <a:schemeClr val="accent6"/>
                </a:solidFill>
                <a:latin typeface="Calibri" panose="020F0502020204030204" pitchFamily="34" charset="0"/>
                <a:ea typeface="Calibri" panose="020F0502020204030204" pitchFamily="34" charset="0"/>
                <a:cs typeface="Calibri" panose="020F0502020204030204" pitchFamily="34" charset="0"/>
              </a:rPr>
              <a:t>labeled with attributes</a:t>
            </a:r>
            <a:r>
              <a:rPr lang="en-US">
                <a:latin typeface="Calibri" panose="020F0502020204030204" pitchFamily="34" charset="0"/>
                <a:ea typeface="Calibri" panose="020F0502020204030204" pitchFamily="34" charset="0"/>
                <a:cs typeface="Calibri" panose="020F0502020204030204" pitchFamily="34" charset="0"/>
              </a:rPr>
              <a:t>, like </a:t>
            </a:r>
            <a:r>
              <a:rPr lang="en-US" i="1">
                <a:latin typeface="Calibri" panose="020F0502020204030204" pitchFamily="34" charset="0"/>
                <a:ea typeface="Calibri" panose="020F0502020204030204" pitchFamily="34" charset="0"/>
                <a:cs typeface="Calibri" panose="020F0502020204030204" pitchFamily="34" charset="0"/>
              </a:rPr>
              <a:t>Smiling</a:t>
            </a:r>
          </a:p>
          <a:p>
            <a:pPr marL="971550" lvl="1" indent="-514350">
              <a:buFont typeface="+mj-lt"/>
              <a:buAutoNum type="arabicPeriod"/>
            </a:pPr>
            <a:r>
              <a:rPr lang="en-US">
                <a:latin typeface="Calibri" panose="020F0502020204030204" pitchFamily="34" charset="0"/>
                <a:ea typeface="Calibri" panose="020F0502020204030204" pitchFamily="34" charset="0"/>
                <a:cs typeface="Calibri" panose="020F0502020204030204" pitchFamily="34" charset="0"/>
              </a:rPr>
              <a:t>We take the average position of encoded images in the latent space with the attribute Smiling </a:t>
            </a:r>
          </a:p>
          <a:p>
            <a:pPr marL="971550" lvl="1" indent="-514350">
              <a:buFont typeface="+mj-lt"/>
              <a:buAutoNum type="arabicPeriod"/>
            </a:pPr>
            <a:r>
              <a:rPr lang="en-US">
                <a:latin typeface="Calibri" panose="020F0502020204030204" pitchFamily="34" charset="0"/>
                <a:ea typeface="Calibri" panose="020F0502020204030204" pitchFamily="34" charset="0"/>
                <a:cs typeface="Calibri" panose="020F0502020204030204" pitchFamily="34" charset="0"/>
              </a:rPr>
              <a:t>We subtract the average position of encoded images that do not have the attribute Smiling </a:t>
            </a:r>
          </a:p>
          <a:p>
            <a:pPr marL="971550" lvl="1" indent="-514350">
              <a:buFont typeface="+mj-lt"/>
              <a:buAutoNum type="arabicPeriod"/>
            </a:pPr>
            <a:r>
              <a:rPr lang="en-US">
                <a:latin typeface="Calibri" panose="020F0502020204030204" pitchFamily="34" charset="0"/>
                <a:ea typeface="Calibri" panose="020F0502020204030204" pitchFamily="34" charset="0"/>
                <a:cs typeface="Calibri" panose="020F0502020204030204" pitchFamily="34" charset="0"/>
              </a:rPr>
              <a:t>We obtain the vector that points in the direction of Smiling</a:t>
            </a:r>
          </a:p>
          <a:p>
            <a:endParaRPr lang="en-US">
              <a:latin typeface="Calibri" panose="020F0502020204030204" pitchFamily="34" charset="0"/>
              <a:ea typeface="Calibri" panose="020F0502020204030204" pitchFamily="34" charset="0"/>
              <a:cs typeface="Calibri" panose="020F0502020204030204" pitchFamily="34" charset="0"/>
            </a:endParaRPr>
          </a:p>
          <a:p>
            <a:r>
              <a:rPr lang="en-US">
                <a:latin typeface="Calibri" panose="020F0502020204030204" pitchFamily="34" charset="0"/>
                <a:ea typeface="Calibri" panose="020F0502020204030204" pitchFamily="34" charset="0"/>
                <a:cs typeface="Calibri" panose="020F0502020204030204" pitchFamily="34" charset="0"/>
              </a:rPr>
              <a:t>We are performing the following vector arithmetic in the latent space:</a:t>
            </a:r>
          </a:p>
          <a:p>
            <a:endParaRPr lang="en-US">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n-US" err="1">
                <a:latin typeface="Consolas" panose="020B0609020204030204" pitchFamily="49" charset="0"/>
                <a:ea typeface="Calibri" panose="020F0502020204030204" pitchFamily="34" charset="0"/>
                <a:cs typeface="Calibri" panose="020F0502020204030204" pitchFamily="34" charset="0"/>
              </a:rPr>
              <a:t>z_new</a:t>
            </a:r>
            <a:r>
              <a:rPr lang="en-US">
                <a:latin typeface="Consolas" panose="020B0609020204030204" pitchFamily="49" charset="0"/>
                <a:ea typeface="Calibri" panose="020F0502020204030204" pitchFamily="34" charset="0"/>
                <a:cs typeface="Calibri" panose="020F0502020204030204" pitchFamily="34" charset="0"/>
              </a:rPr>
              <a:t> = z + alpha * </a:t>
            </a:r>
            <a:r>
              <a:rPr lang="en-US" err="1">
                <a:latin typeface="Consolas" panose="020B0609020204030204" pitchFamily="49" charset="0"/>
                <a:ea typeface="Calibri" panose="020F0502020204030204" pitchFamily="34" charset="0"/>
                <a:cs typeface="Calibri" panose="020F0502020204030204" pitchFamily="34" charset="0"/>
              </a:rPr>
              <a:t>feature_vector</a:t>
            </a:r>
            <a:endParaRPr lang="en-US">
              <a:latin typeface="Consolas" panose="020B0609020204030204" pitchFamily="49"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E1A3CC5-FF17-35EA-5975-2D460E0EB5EF}"/>
              </a:ext>
            </a:extLst>
          </p:cNvPr>
          <p:cNvSpPr txBox="1"/>
          <p:nvPr/>
        </p:nvSpPr>
        <p:spPr>
          <a:xfrm>
            <a:off x="5996940" y="6409055"/>
            <a:ext cx="608838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600">
                <a:latin typeface="Consolas" panose="020B0609020204030204" pitchFamily="49" charset="0"/>
                <a:ea typeface="Calibri" panose="020F0502020204030204" pitchFamily="34" charset="0"/>
                <a:cs typeface="Calibri" panose="020F0502020204030204" pitchFamily="34" charset="0"/>
              </a:rPr>
              <a:t>alpha</a:t>
            </a:r>
            <a:r>
              <a:rPr lang="en-US" sz="1600">
                <a:latin typeface="Calibri" panose="020F0502020204030204" pitchFamily="34" charset="0"/>
                <a:ea typeface="Calibri" panose="020F0502020204030204" pitchFamily="34" charset="0"/>
                <a:cs typeface="Calibri" panose="020F0502020204030204" pitchFamily="34" charset="0"/>
              </a:rPr>
              <a:t> weights how much of the feature vector is added or subtracted</a:t>
            </a:r>
          </a:p>
        </p:txBody>
      </p:sp>
    </p:spTree>
    <p:extLst>
      <p:ext uri="{BB962C8B-B14F-4D97-AF65-F5344CB8AC3E}">
        <p14:creationId xmlns:p14="http://schemas.microsoft.com/office/powerpoint/2010/main" val="20387650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99099A-9114-A177-A5DA-A4F217367557}"/>
              </a:ext>
            </a:extLst>
          </p:cNvPr>
          <p:cNvPicPr>
            <a:picLocks noChangeAspect="1"/>
          </p:cNvPicPr>
          <p:nvPr/>
        </p:nvPicPr>
        <p:blipFill>
          <a:blip r:embed="rId2"/>
          <a:stretch>
            <a:fillRect/>
          </a:stretch>
        </p:blipFill>
        <p:spPr>
          <a:xfrm>
            <a:off x="1932096" y="1156970"/>
            <a:ext cx="7535327" cy="4544059"/>
          </a:xfrm>
          <a:prstGeom prst="rect">
            <a:avLst/>
          </a:prstGeom>
        </p:spPr>
      </p:pic>
    </p:spTree>
    <p:extLst>
      <p:ext uri="{BB962C8B-B14F-4D97-AF65-F5344CB8AC3E}">
        <p14:creationId xmlns:p14="http://schemas.microsoft.com/office/powerpoint/2010/main" val="2660319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0F4DF-4A42-B48B-2B22-76E3BC6F9FA8}"/>
              </a:ext>
            </a:extLst>
          </p:cNvPr>
          <p:cNvSpPr>
            <a:spLocks noGrp="1"/>
          </p:cNvSpPr>
          <p:nvPr>
            <p:ph type="title"/>
          </p:nvPr>
        </p:nvSpPr>
        <p:spPr/>
        <p:txBody>
          <a:bodyPr/>
          <a:lstStyle/>
          <a:p>
            <a:r>
              <a:rPr lang="en-US"/>
              <a:t>Morphing Between Faces</a:t>
            </a:r>
          </a:p>
        </p:txBody>
      </p:sp>
      <p:sp>
        <p:nvSpPr>
          <p:cNvPr id="3" name="Content Placeholder 2">
            <a:extLst>
              <a:ext uri="{FF2B5EF4-FFF2-40B4-BE49-F238E27FC236}">
                <a16:creationId xmlns:a16="http://schemas.microsoft.com/office/drawing/2014/main" id="{E98D1207-36E7-51B5-E54E-FEE9AF9E8CAF}"/>
              </a:ext>
            </a:extLst>
          </p:cNvPr>
          <p:cNvSpPr>
            <a:spLocks noGrp="1"/>
          </p:cNvSpPr>
          <p:nvPr>
            <p:ph idx="1"/>
          </p:nvPr>
        </p:nvSpPr>
        <p:spPr/>
        <p:txBody>
          <a:bodyPr>
            <a:normAutofit/>
          </a:bodyPr>
          <a:lstStyle/>
          <a:p>
            <a:r>
              <a:rPr lang="en-US">
                <a:latin typeface="Calibri" panose="020F0502020204030204" pitchFamily="34" charset="0"/>
                <a:ea typeface="Calibri" panose="020F0502020204030204" pitchFamily="34" charset="0"/>
                <a:cs typeface="Calibri" panose="020F0502020204030204" pitchFamily="34" charset="0"/>
              </a:rPr>
              <a:t>Imagine two points in the latent space, A and B </a:t>
            </a:r>
          </a:p>
          <a:p>
            <a:pPr marL="457200" lvl="1" indent="0">
              <a:buNone/>
            </a:pPr>
            <a:r>
              <a:rPr lang="en-US">
                <a:latin typeface="Calibri" panose="020F0502020204030204" pitchFamily="34" charset="0"/>
                <a:ea typeface="Calibri" panose="020F0502020204030204" pitchFamily="34" charset="0"/>
                <a:cs typeface="Calibri" panose="020F0502020204030204" pitchFamily="34" charset="0"/>
              </a:rPr>
              <a:t>They represent two images</a:t>
            </a:r>
          </a:p>
          <a:p>
            <a:pPr marL="457200" lvl="1" indent="0">
              <a:buNone/>
            </a:pPr>
            <a:endParaRPr lang="en-US">
              <a:latin typeface="Calibri" panose="020F0502020204030204" pitchFamily="34" charset="0"/>
              <a:ea typeface="Calibri" panose="020F0502020204030204" pitchFamily="34" charset="0"/>
              <a:cs typeface="Calibri" panose="020F0502020204030204" pitchFamily="34" charset="0"/>
            </a:endParaRPr>
          </a:p>
          <a:p>
            <a:r>
              <a:rPr lang="en-US">
                <a:latin typeface="Calibri" panose="020F0502020204030204" pitchFamily="34" charset="0"/>
                <a:ea typeface="Calibri" panose="020F0502020204030204" pitchFamily="34" charset="0"/>
                <a:cs typeface="Calibri" panose="020F0502020204030204" pitchFamily="34" charset="0"/>
              </a:rPr>
              <a:t>Starting </a:t>
            </a:r>
            <a:r>
              <a:rPr lang="en-US">
                <a:solidFill>
                  <a:srgbClr val="0070C0"/>
                </a:solidFill>
                <a:latin typeface="Calibri" panose="020F0502020204030204" pitchFamily="34" charset="0"/>
                <a:ea typeface="Calibri" panose="020F0502020204030204" pitchFamily="34" charset="0"/>
                <a:cs typeface="Calibri" panose="020F0502020204030204" pitchFamily="34" charset="0"/>
              </a:rPr>
              <a:t>from A decode each point toward B</a:t>
            </a:r>
            <a:r>
              <a:rPr lang="en-US">
                <a:latin typeface="Calibri" panose="020F0502020204030204" pitchFamily="34" charset="0"/>
                <a:ea typeface="Calibri" panose="020F0502020204030204" pitchFamily="34" charset="0"/>
                <a:cs typeface="Calibri" panose="020F0502020204030204" pitchFamily="34" charset="0"/>
              </a:rPr>
              <a:t> in a straight line</a:t>
            </a:r>
          </a:p>
          <a:p>
            <a:pPr lvl="1">
              <a:buFont typeface="Wingdings" panose="05000000000000000000" pitchFamily="2" charset="2"/>
              <a:buChar char="Ø"/>
            </a:pPr>
            <a:r>
              <a:rPr lang="en-US">
                <a:latin typeface="Calibri" panose="020F0502020204030204" pitchFamily="34" charset="0"/>
                <a:ea typeface="Calibri" panose="020F0502020204030204" pitchFamily="34" charset="0"/>
                <a:cs typeface="Calibri" panose="020F0502020204030204" pitchFamily="34" charset="0"/>
              </a:rPr>
              <a:t>You see a gradual transition from the starting face to the end face</a:t>
            </a:r>
          </a:p>
          <a:p>
            <a:pPr marL="457200" lvl="1" indent="0">
              <a:buNone/>
            </a:pPr>
            <a:endParaRPr lang="en-US" sz="700">
              <a:latin typeface="Calibri" panose="020F0502020204030204" pitchFamily="34" charset="0"/>
              <a:ea typeface="Calibri" panose="020F0502020204030204" pitchFamily="34" charset="0"/>
              <a:cs typeface="Calibri" panose="020F0502020204030204" pitchFamily="34" charset="0"/>
            </a:endParaRPr>
          </a:p>
          <a:p>
            <a:pPr marL="457200" lvl="1" indent="0">
              <a:buNone/>
            </a:pPr>
            <a:endParaRPr lang="en-US" sz="700">
              <a:latin typeface="Calibri" panose="020F0502020204030204" pitchFamily="34" charset="0"/>
              <a:ea typeface="Calibri" panose="020F0502020204030204" pitchFamily="34" charset="0"/>
              <a:cs typeface="Calibri" panose="020F0502020204030204" pitchFamily="34" charset="0"/>
            </a:endParaRPr>
          </a:p>
          <a:p>
            <a:pPr marL="457200" lvl="1" indent="0">
              <a:buNone/>
            </a:pPr>
            <a:endParaRPr lang="en-US" sz="700">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n-US" err="1">
                <a:latin typeface="Consolas" panose="020B0609020204030204" pitchFamily="49" charset="0"/>
                <a:ea typeface="Calibri" panose="020F0502020204030204" pitchFamily="34" charset="0"/>
                <a:cs typeface="Calibri" panose="020F0502020204030204" pitchFamily="34" charset="0"/>
              </a:rPr>
              <a:t>z_new</a:t>
            </a:r>
            <a:r>
              <a:rPr lang="en-US">
                <a:latin typeface="Consolas" panose="020B0609020204030204" pitchFamily="49" charset="0"/>
                <a:ea typeface="Calibri" panose="020F0502020204030204" pitchFamily="34" charset="0"/>
                <a:cs typeface="Calibri" panose="020F0502020204030204" pitchFamily="34" charset="0"/>
              </a:rPr>
              <a:t> = </a:t>
            </a:r>
            <a:r>
              <a:rPr lang="en-US" err="1">
                <a:latin typeface="Consolas" panose="020B0609020204030204" pitchFamily="49" charset="0"/>
                <a:ea typeface="Calibri" panose="020F0502020204030204" pitchFamily="34" charset="0"/>
                <a:cs typeface="Calibri" panose="020F0502020204030204" pitchFamily="34" charset="0"/>
              </a:rPr>
              <a:t>z_A</a:t>
            </a:r>
            <a:r>
              <a:rPr lang="en-US">
                <a:latin typeface="Consolas" panose="020B0609020204030204" pitchFamily="49" charset="0"/>
                <a:ea typeface="Calibri" panose="020F0502020204030204" pitchFamily="34" charset="0"/>
                <a:cs typeface="Calibri" panose="020F0502020204030204" pitchFamily="34" charset="0"/>
              </a:rPr>
              <a:t> * (1- alpha) + </a:t>
            </a:r>
            <a:r>
              <a:rPr lang="en-US" err="1">
                <a:latin typeface="Consolas" panose="020B0609020204030204" pitchFamily="49" charset="0"/>
                <a:ea typeface="Calibri" panose="020F0502020204030204" pitchFamily="34" charset="0"/>
                <a:cs typeface="Calibri" panose="020F0502020204030204" pitchFamily="34" charset="0"/>
              </a:rPr>
              <a:t>z_B</a:t>
            </a:r>
            <a:r>
              <a:rPr lang="en-US">
                <a:latin typeface="Consolas" panose="020B0609020204030204" pitchFamily="49" charset="0"/>
                <a:ea typeface="Calibri" panose="020F0502020204030204" pitchFamily="34" charset="0"/>
                <a:cs typeface="Calibri" panose="020F0502020204030204" pitchFamily="34" charset="0"/>
              </a:rPr>
              <a:t> * alpha</a:t>
            </a:r>
          </a:p>
          <a:p>
            <a:pPr marL="0" indent="0" algn="ctr">
              <a:buNone/>
            </a:pPr>
            <a:endParaRPr lang="en-US">
              <a:latin typeface="Consolas" panose="020B0609020204030204" pitchFamily="49"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F5F5AA7-4CC2-E84C-DFDF-589C1FCB5B06}"/>
              </a:ext>
            </a:extLst>
          </p:cNvPr>
          <p:cNvSpPr txBox="1"/>
          <p:nvPr/>
        </p:nvSpPr>
        <p:spPr>
          <a:xfrm>
            <a:off x="7033260" y="5884575"/>
            <a:ext cx="458724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600">
                <a:latin typeface="Consolas" panose="020B0609020204030204" pitchFamily="49" charset="0"/>
                <a:ea typeface="Calibri" panose="020F0502020204030204" pitchFamily="34" charset="0"/>
                <a:cs typeface="Calibri" panose="020F0502020204030204" pitchFamily="34" charset="0"/>
              </a:rPr>
              <a:t>alpha</a:t>
            </a:r>
            <a:r>
              <a:rPr lang="en-US" sz="1600">
                <a:latin typeface="Calibri" panose="020F0502020204030204" pitchFamily="34" charset="0"/>
                <a:ea typeface="Calibri" panose="020F0502020204030204" pitchFamily="34" charset="0"/>
                <a:cs typeface="Calibri" panose="020F0502020204030204" pitchFamily="34" charset="0"/>
              </a:rPr>
              <a:t> is a number between 0 and 1 that determines how far along the line we are away from point A</a:t>
            </a:r>
          </a:p>
        </p:txBody>
      </p:sp>
    </p:spTree>
    <p:extLst>
      <p:ext uri="{BB962C8B-B14F-4D97-AF65-F5344CB8AC3E}">
        <p14:creationId xmlns:p14="http://schemas.microsoft.com/office/powerpoint/2010/main" val="2651163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8D1207-36E7-51B5-E54E-FEE9AF9E8CAF}"/>
              </a:ext>
            </a:extLst>
          </p:cNvPr>
          <p:cNvSpPr>
            <a:spLocks noGrp="1"/>
          </p:cNvSpPr>
          <p:nvPr>
            <p:ph idx="1"/>
          </p:nvPr>
        </p:nvSpPr>
        <p:spPr>
          <a:xfrm>
            <a:off x="2861310" y="5890259"/>
            <a:ext cx="6469380" cy="644843"/>
          </a:xfrm>
        </p:spPr>
        <p:txBody>
          <a:bodyPr>
            <a:normAutofit/>
          </a:bodyPr>
          <a:lstStyle/>
          <a:p>
            <a:pPr marL="0" indent="0">
              <a:buNone/>
            </a:pPr>
            <a:r>
              <a:rPr lang="en-US" sz="2200">
                <a:latin typeface="Calibri" panose="020F0502020204030204" pitchFamily="34" charset="0"/>
                <a:ea typeface="Calibri" panose="020F0502020204030204" pitchFamily="34" charset="0"/>
                <a:cs typeface="Calibri" panose="020F0502020204030204" pitchFamily="34" charset="0"/>
              </a:rPr>
              <a:t>This is possible because the space is now continuous</a:t>
            </a:r>
          </a:p>
        </p:txBody>
      </p:sp>
      <p:pic>
        <p:nvPicPr>
          <p:cNvPr id="5" name="Picture 4">
            <a:extLst>
              <a:ext uri="{FF2B5EF4-FFF2-40B4-BE49-F238E27FC236}">
                <a16:creationId xmlns:a16="http://schemas.microsoft.com/office/drawing/2014/main" id="{F2DA8F44-C456-0247-D78D-8BA049F4FF95}"/>
              </a:ext>
            </a:extLst>
          </p:cNvPr>
          <p:cNvPicPr>
            <a:picLocks noChangeAspect="1"/>
          </p:cNvPicPr>
          <p:nvPr/>
        </p:nvPicPr>
        <p:blipFill>
          <a:blip r:embed="rId2"/>
          <a:stretch>
            <a:fillRect/>
          </a:stretch>
        </p:blipFill>
        <p:spPr>
          <a:xfrm>
            <a:off x="2190205" y="1068398"/>
            <a:ext cx="7811590" cy="4401164"/>
          </a:xfrm>
          <a:prstGeom prst="rect">
            <a:avLst/>
          </a:prstGeom>
        </p:spPr>
      </p:pic>
    </p:spTree>
    <p:extLst>
      <p:ext uri="{BB962C8B-B14F-4D97-AF65-F5344CB8AC3E}">
        <p14:creationId xmlns:p14="http://schemas.microsoft.com/office/powerpoint/2010/main" val="30853799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286EB5-C3DC-DF92-4E67-09043C47B9D6}"/>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a:t>Generative Adversarial Networks</a:t>
            </a:r>
          </a:p>
        </p:txBody>
      </p:sp>
      <p:sp>
        <p:nvSpPr>
          <p:cNvPr id="3" name="Text Placeholder 2">
            <a:extLst>
              <a:ext uri="{FF2B5EF4-FFF2-40B4-BE49-F238E27FC236}">
                <a16:creationId xmlns:a16="http://schemas.microsoft.com/office/drawing/2014/main" id="{5F4E2F6A-2BC9-89D5-8AEE-8A532B4638BC}"/>
              </a:ext>
            </a:extLst>
          </p:cNvPr>
          <p:cNvSpPr>
            <a:spLocks noGrp="1"/>
          </p:cNvSpPr>
          <p:nvPr>
            <p:ph type="body" idx="1"/>
          </p:nvPr>
        </p:nvSpPr>
        <p:spPr>
          <a:xfrm>
            <a:off x="6367461" y="4072045"/>
            <a:ext cx="4984813" cy="2057289"/>
          </a:xfrm>
          <a:noFill/>
        </p:spPr>
        <p:txBody>
          <a:bodyPr vert="horz" lIns="91440" tIns="45720" rIns="91440" bIns="45720" rtlCol="0">
            <a:normAutofit/>
          </a:bodyPr>
          <a:lstStyle/>
          <a:p>
            <a:endParaRPr lang="en-US">
              <a:solidFill>
                <a:schemeClr val="tx1"/>
              </a:solidFill>
            </a:endParaRPr>
          </a:p>
        </p:txBody>
      </p:sp>
      <p:pic>
        <p:nvPicPr>
          <p:cNvPr id="1026" name="Picture 2" descr="Generative Adversarial Networks">
            <a:extLst>
              <a:ext uri="{FF2B5EF4-FFF2-40B4-BE49-F238E27FC236}">
                <a16:creationId xmlns:a16="http://schemas.microsoft.com/office/drawing/2014/main" id="{5FDAE9AC-7BBD-2544-8367-B70D6CF6B4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431"/>
          <a:stretch/>
        </p:blipFill>
        <p:spPr bwMode="auto">
          <a:xfrm>
            <a:off x="1" y="10"/>
            <a:ext cx="600551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598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71FF-0700-169F-9DD4-12D5967324AD}"/>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6F50491A-F667-4116-D80F-4A386B46A277}"/>
              </a:ext>
            </a:extLst>
          </p:cNvPr>
          <p:cNvSpPr>
            <a:spLocks noGrp="1"/>
          </p:cNvSpPr>
          <p:nvPr>
            <p:ph idx="1"/>
          </p:nvPr>
        </p:nvSpPr>
        <p:spPr/>
        <p:txBody>
          <a:bodyPr/>
          <a:lstStyle/>
          <a:p>
            <a:pPr algn="l"/>
            <a:r>
              <a:rPr lang="en-US" sz="2400" b="0" i="0" u="none" strike="noStrike" baseline="0">
                <a:latin typeface="MinionPro-Regular"/>
              </a:rPr>
              <a:t>A GAN is a battle between the </a:t>
            </a:r>
            <a:r>
              <a:rPr lang="en-US" sz="2400" b="1" u="none" strike="noStrike" baseline="0">
                <a:latin typeface="MinionPro-It"/>
              </a:rPr>
              <a:t>generator</a:t>
            </a:r>
            <a:r>
              <a:rPr lang="en-US" sz="2400" b="0" i="1" u="none" strike="noStrike" baseline="0">
                <a:latin typeface="MinionPro-It"/>
              </a:rPr>
              <a:t> </a:t>
            </a:r>
            <a:r>
              <a:rPr lang="en-US" sz="2400" b="0" i="0" u="none" strike="noStrike" baseline="0">
                <a:latin typeface="MinionPro-Regular"/>
              </a:rPr>
              <a:t>and the </a:t>
            </a:r>
            <a:r>
              <a:rPr lang="en-US" sz="2400" b="1" u="none" strike="noStrike" baseline="0">
                <a:latin typeface="MinionPro-It"/>
              </a:rPr>
              <a:t>discriminator</a:t>
            </a:r>
            <a:endParaRPr lang="en-US" sz="2400" b="1" u="none" strike="noStrike" baseline="0">
              <a:latin typeface="MinionPro-Regular"/>
            </a:endParaRPr>
          </a:p>
          <a:p>
            <a:pPr lvl="1">
              <a:buFont typeface="Wingdings" panose="05000000000000000000" pitchFamily="2" charset="2"/>
              <a:buChar char="§"/>
            </a:pPr>
            <a:r>
              <a:rPr lang="en-US" sz="2100" b="0" i="0" u="none" strike="noStrike" baseline="0">
                <a:latin typeface="MinionPro-Regular"/>
              </a:rPr>
              <a:t>The </a:t>
            </a:r>
            <a:r>
              <a:rPr lang="en-US" sz="2100" b="1" i="0" u="none" strike="noStrike" baseline="0">
                <a:latin typeface="MinionPro-Regular"/>
              </a:rPr>
              <a:t>generator</a:t>
            </a:r>
            <a:r>
              <a:rPr lang="en-US" sz="2100" b="0" i="0" u="none" strike="noStrike" baseline="0">
                <a:latin typeface="MinionPro-Regular"/>
              </a:rPr>
              <a:t> converts </a:t>
            </a:r>
            <a:r>
              <a:rPr lang="en-US" sz="2100" b="0" i="0" u="none" strike="noStrike" baseline="0">
                <a:solidFill>
                  <a:srgbClr val="7030A0"/>
                </a:solidFill>
                <a:latin typeface="MinionPro-Regular"/>
              </a:rPr>
              <a:t>random noise into synthetic samples </a:t>
            </a:r>
            <a:r>
              <a:rPr lang="en-US" sz="2100" b="0" i="0" u="none" strike="noStrike" baseline="0">
                <a:latin typeface="MinionPro-Regular"/>
              </a:rPr>
              <a:t>as if they were part of the original dataset</a:t>
            </a:r>
          </a:p>
          <a:p>
            <a:pPr lvl="1">
              <a:buFont typeface="Wingdings" panose="05000000000000000000" pitchFamily="2" charset="2"/>
              <a:buChar char="§"/>
            </a:pPr>
            <a:r>
              <a:rPr lang="en-US" sz="2100">
                <a:latin typeface="MinionPro-Regular"/>
              </a:rPr>
              <a:t>T</a:t>
            </a:r>
            <a:r>
              <a:rPr lang="en-US" sz="2100" b="0" i="0" u="none" strike="noStrike" baseline="0">
                <a:latin typeface="MinionPro-Regular"/>
              </a:rPr>
              <a:t>he </a:t>
            </a:r>
            <a:r>
              <a:rPr lang="en-US" sz="2100" b="1" i="0" u="none" strike="noStrike" baseline="0">
                <a:latin typeface="MinionPro-Regular"/>
              </a:rPr>
              <a:t>discriminator</a:t>
            </a:r>
            <a:r>
              <a:rPr lang="en-US" sz="2100" b="0" i="0" u="none" strike="noStrike" baseline="0">
                <a:latin typeface="MinionPro-Regular"/>
              </a:rPr>
              <a:t> tries to </a:t>
            </a:r>
            <a:r>
              <a:rPr lang="en-US" sz="2100" b="0" i="0" u="none" strike="noStrike" baseline="0">
                <a:solidFill>
                  <a:srgbClr val="0070C0"/>
                </a:solidFill>
                <a:latin typeface="MinionPro-Regular"/>
              </a:rPr>
              <a:t>predict if</a:t>
            </a:r>
            <a:r>
              <a:rPr lang="en-US" sz="2100">
                <a:solidFill>
                  <a:srgbClr val="0070C0"/>
                </a:solidFill>
                <a:latin typeface="MinionPro-Regular"/>
              </a:rPr>
              <a:t> sample </a:t>
            </a:r>
            <a:r>
              <a:rPr lang="en-US" sz="2100" b="0" i="0" u="none" strike="noStrike" baseline="0">
                <a:solidFill>
                  <a:srgbClr val="0070C0"/>
                </a:solidFill>
                <a:latin typeface="MinionPro-Regular"/>
              </a:rPr>
              <a:t>is real or is generated</a:t>
            </a:r>
          </a:p>
          <a:p>
            <a:pPr algn="l"/>
            <a:endParaRPr lang="en-US"/>
          </a:p>
        </p:txBody>
      </p:sp>
      <p:pic>
        <p:nvPicPr>
          <p:cNvPr id="5" name="Picture 4">
            <a:extLst>
              <a:ext uri="{FF2B5EF4-FFF2-40B4-BE49-F238E27FC236}">
                <a16:creationId xmlns:a16="http://schemas.microsoft.com/office/drawing/2014/main" id="{F5F3793C-1F8F-A02B-92A2-A9A4B6B10C54}"/>
              </a:ext>
            </a:extLst>
          </p:cNvPr>
          <p:cNvPicPr>
            <a:picLocks noChangeAspect="1"/>
          </p:cNvPicPr>
          <p:nvPr/>
        </p:nvPicPr>
        <p:blipFill>
          <a:blip r:embed="rId2"/>
          <a:stretch>
            <a:fillRect/>
          </a:stretch>
        </p:blipFill>
        <p:spPr>
          <a:xfrm>
            <a:off x="2466314" y="3678890"/>
            <a:ext cx="7259371" cy="2633010"/>
          </a:xfrm>
          <a:prstGeom prst="rect">
            <a:avLst/>
          </a:prstGeom>
        </p:spPr>
      </p:pic>
    </p:spTree>
    <p:extLst>
      <p:ext uri="{BB962C8B-B14F-4D97-AF65-F5344CB8AC3E}">
        <p14:creationId xmlns:p14="http://schemas.microsoft.com/office/powerpoint/2010/main" val="3421958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474D-B45C-38E9-31E0-777E8C2733C4}"/>
              </a:ext>
            </a:extLst>
          </p:cNvPr>
          <p:cNvSpPr>
            <a:spLocks noGrp="1"/>
          </p:cNvSpPr>
          <p:nvPr>
            <p:ph type="title"/>
          </p:nvPr>
        </p:nvSpPr>
        <p:spPr/>
        <p:txBody>
          <a:bodyPr/>
          <a:lstStyle/>
          <a:p>
            <a:r>
              <a:rPr lang="en-US"/>
              <a:t>The Fashion-MNIST Dataset</a:t>
            </a:r>
          </a:p>
        </p:txBody>
      </p:sp>
      <p:sp>
        <p:nvSpPr>
          <p:cNvPr id="3" name="Content Placeholder 2">
            <a:extLst>
              <a:ext uri="{FF2B5EF4-FFF2-40B4-BE49-F238E27FC236}">
                <a16:creationId xmlns:a16="http://schemas.microsoft.com/office/drawing/2014/main" id="{C8255C42-A3F9-EEA0-3324-FBF93BACA801}"/>
              </a:ext>
            </a:extLst>
          </p:cNvPr>
          <p:cNvSpPr>
            <a:spLocks noGrp="1"/>
          </p:cNvSpPr>
          <p:nvPr>
            <p:ph idx="1"/>
          </p:nvPr>
        </p:nvSpPr>
        <p:spPr/>
        <p:txBody>
          <a:bodyPr/>
          <a:lstStyle/>
          <a:p>
            <a:r>
              <a:rPr lang="en-US"/>
              <a:t>Pixel values are between 0 and 255, </a:t>
            </a:r>
            <a:r>
              <a:rPr lang="en-US">
                <a:solidFill>
                  <a:srgbClr val="7030A0"/>
                </a:solidFill>
              </a:rPr>
              <a:t>we need to scale</a:t>
            </a:r>
            <a:r>
              <a:rPr lang="en-US"/>
              <a:t> them </a:t>
            </a:r>
            <a:r>
              <a:rPr lang="en-US">
                <a:solidFill>
                  <a:srgbClr val="00B050"/>
                </a:solidFill>
              </a:rPr>
              <a:t>between 0 and 1 </a:t>
            </a:r>
            <a:r>
              <a:rPr lang="en-US"/>
              <a:t>(same as we did for MNIST)</a:t>
            </a:r>
          </a:p>
          <a:p>
            <a:pPr>
              <a:buFont typeface="Wingdings" panose="05000000000000000000" pitchFamily="2" charset="2"/>
              <a:buChar char="Ø"/>
            </a:pPr>
            <a:r>
              <a:rPr lang="en-US"/>
              <a:t>But now we also </a:t>
            </a:r>
            <a:r>
              <a:rPr lang="en-US">
                <a:solidFill>
                  <a:srgbClr val="00B050"/>
                </a:solidFill>
              </a:rPr>
              <a:t>pad each image to 32 × 32 </a:t>
            </a:r>
          </a:p>
          <a:p>
            <a:pPr marL="457200" lvl="1" indent="0">
              <a:buNone/>
            </a:pPr>
            <a:r>
              <a:rPr lang="en-US"/>
              <a:t>This will ease the manipulation of the tensor shape as it passes through the network</a:t>
            </a:r>
          </a:p>
        </p:txBody>
      </p:sp>
      <p:pic>
        <p:nvPicPr>
          <p:cNvPr id="12" name="Picture 11">
            <a:extLst>
              <a:ext uri="{FF2B5EF4-FFF2-40B4-BE49-F238E27FC236}">
                <a16:creationId xmlns:a16="http://schemas.microsoft.com/office/drawing/2014/main" id="{C7D0F202-C7C4-2694-6CE1-5D7868A985B6}"/>
              </a:ext>
            </a:extLst>
          </p:cNvPr>
          <p:cNvPicPr>
            <a:picLocks noChangeAspect="1"/>
          </p:cNvPicPr>
          <p:nvPr/>
        </p:nvPicPr>
        <p:blipFill>
          <a:blip r:embed="rId3"/>
          <a:stretch>
            <a:fillRect/>
          </a:stretch>
        </p:blipFill>
        <p:spPr>
          <a:xfrm>
            <a:off x="2828268" y="4255818"/>
            <a:ext cx="6535464" cy="2131386"/>
          </a:xfrm>
          <a:prstGeom prst="rect">
            <a:avLst/>
          </a:prstGeom>
        </p:spPr>
      </p:pic>
    </p:spTree>
    <p:extLst>
      <p:ext uri="{BB962C8B-B14F-4D97-AF65-F5344CB8AC3E}">
        <p14:creationId xmlns:p14="http://schemas.microsoft.com/office/powerpoint/2010/main" val="3924253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eep Convolutional GAN (DCGAN)">
            <a:extLst>
              <a:ext uri="{FF2B5EF4-FFF2-40B4-BE49-F238E27FC236}">
                <a16:creationId xmlns:a16="http://schemas.microsoft.com/office/drawing/2014/main" id="{8FC446C0-61E8-BFA7-C9AD-EDFD37537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10" b="16067"/>
          <a:stretch/>
        </p:blipFill>
        <p:spPr bwMode="auto">
          <a:xfrm>
            <a:off x="2522358"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E5EEF46-4A39-66BF-EF7E-2C2FFCD7A16E}"/>
              </a:ext>
            </a:extLst>
          </p:cNvPr>
          <p:cNvSpPr txBox="1"/>
          <p:nvPr/>
        </p:nvSpPr>
        <p:spPr>
          <a:xfrm>
            <a:off x="952228" y="743447"/>
            <a:ext cx="3973385" cy="369202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a:latin typeface="+mj-lt"/>
                <a:ea typeface="+mj-ea"/>
                <a:cs typeface="+mj-cs"/>
              </a:rPr>
              <a:t>Deep Convolutional GAN (DCGAN)</a:t>
            </a:r>
          </a:p>
        </p:txBody>
      </p:sp>
    </p:spTree>
    <p:extLst>
      <p:ext uri="{BB962C8B-B14F-4D97-AF65-F5344CB8AC3E}">
        <p14:creationId xmlns:p14="http://schemas.microsoft.com/office/powerpoint/2010/main" val="3103857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D8411-73BF-0AEF-59D6-D9B4DE90C5D4}"/>
              </a:ext>
            </a:extLst>
          </p:cNvPr>
          <p:cNvSpPr>
            <a:spLocks noGrp="1"/>
          </p:cNvSpPr>
          <p:nvPr>
            <p:ph type="title"/>
          </p:nvPr>
        </p:nvSpPr>
        <p:spPr/>
        <p:txBody>
          <a:bodyPr/>
          <a:lstStyle/>
          <a:p>
            <a:r>
              <a:rPr lang="en-US"/>
              <a:t>Deep Convolutional GAN (DCGAN)</a:t>
            </a:r>
          </a:p>
        </p:txBody>
      </p:sp>
      <p:sp>
        <p:nvSpPr>
          <p:cNvPr id="3" name="Content Placeholder 2">
            <a:extLst>
              <a:ext uri="{FF2B5EF4-FFF2-40B4-BE49-F238E27FC236}">
                <a16:creationId xmlns:a16="http://schemas.microsoft.com/office/drawing/2014/main" id="{E1F535A5-7C4D-DC3A-5433-7E25518C66DC}"/>
              </a:ext>
            </a:extLst>
          </p:cNvPr>
          <p:cNvSpPr>
            <a:spLocks noGrp="1"/>
          </p:cNvSpPr>
          <p:nvPr>
            <p:ph idx="1"/>
          </p:nvPr>
        </p:nvSpPr>
        <p:spPr/>
        <p:txBody>
          <a:bodyPr/>
          <a:lstStyle/>
          <a:p>
            <a:r>
              <a:rPr lang="en-US"/>
              <a:t>We’ll use the </a:t>
            </a:r>
            <a:r>
              <a:rPr lang="en-US">
                <a:solidFill>
                  <a:srgbClr val="0070C0"/>
                </a:solidFill>
              </a:rPr>
              <a:t>Images of </a:t>
            </a:r>
            <a:r>
              <a:rPr lang="en-US" b="1">
                <a:solidFill>
                  <a:srgbClr val="0070C0"/>
                </a:solidFill>
              </a:rPr>
              <a:t>LEGO Bricks </a:t>
            </a:r>
            <a:r>
              <a:rPr lang="en-US">
                <a:solidFill>
                  <a:srgbClr val="0070C0"/>
                </a:solidFill>
              </a:rPr>
              <a:t>dataset </a:t>
            </a:r>
            <a:r>
              <a:rPr lang="en-US"/>
              <a:t>(1GB)</a:t>
            </a:r>
          </a:p>
          <a:p>
            <a:pPr marL="457200" lvl="1" indent="0">
              <a:buNone/>
            </a:pPr>
            <a:r>
              <a:rPr lang="en-US">
                <a:hlinkClick r:id="rId2"/>
              </a:rPr>
              <a:t>https://www.kaggle.com/datasets/joosthazelzet/lego-brick-images</a:t>
            </a:r>
            <a:endParaRPr lang="en-US"/>
          </a:p>
          <a:p>
            <a:pPr marL="457200" lvl="1" indent="0">
              <a:buNone/>
            </a:pPr>
            <a:endParaRPr lang="en-US"/>
          </a:p>
          <a:p>
            <a:r>
              <a:rPr lang="en-US"/>
              <a:t>A collection of 40,000 photographic images of 50 different toy bricks, taken from multiple angles</a:t>
            </a:r>
          </a:p>
          <a:p>
            <a:pPr marL="0" indent="0">
              <a:buNone/>
            </a:pPr>
            <a:endParaRPr lang="en-US"/>
          </a:p>
        </p:txBody>
      </p:sp>
      <p:pic>
        <p:nvPicPr>
          <p:cNvPr id="5" name="Picture 4">
            <a:extLst>
              <a:ext uri="{FF2B5EF4-FFF2-40B4-BE49-F238E27FC236}">
                <a16:creationId xmlns:a16="http://schemas.microsoft.com/office/drawing/2014/main" id="{05F99DCD-0F3F-2121-1583-836771BF2A5F}"/>
              </a:ext>
            </a:extLst>
          </p:cNvPr>
          <p:cNvPicPr>
            <a:picLocks noChangeAspect="1"/>
          </p:cNvPicPr>
          <p:nvPr/>
        </p:nvPicPr>
        <p:blipFill>
          <a:blip r:embed="rId3"/>
          <a:stretch>
            <a:fillRect/>
          </a:stretch>
        </p:blipFill>
        <p:spPr>
          <a:xfrm>
            <a:off x="865311" y="5024277"/>
            <a:ext cx="10488489" cy="1152686"/>
          </a:xfrm>
          <a:prstGeom prst="rect">
            <a:avLst/>
          </a:prstGeom>
        </p:spPr>
      </p:pic>
      <p:pic>
        <p:nvPicPr>
          <p:cNvPr id="7" name="Picture 6">
            <a:extLst>
              <a:ext uri="{FF2B5EF4-FFF2-40B4-BE49-F238E27FC236}">
                <a16:creationId xmlns:a16="http://schemas.microsoft.com/office/drawing/2014/main" id="{69C751EE-CF7B-DE77-FF4E-46790EAC80EE}"/>
              </a:ext>
            </a:extLst>
          </p:cNvPr>
          <p:cNvPicPr>
            <a:picLocks noChangeAspect="1"/>
          </p:cNvPicPr>
          <p:nvPr/>
        </p:nvPicPr>
        <p:blipFill>
          <a:blip r:embed="rId4"/>
          <a:stretch>
            <a:fillRect/>
          </a:stretch>
        </p:blipFill>
        <p:spPr>
          <a:xfrm>
            <a:off x="10448873" y="600707"/>
            <a:ext cx="743054" cy="771633"/>
          </a:xfrm>
          <a:prstGeom prst="rect">
            <a:avLst/>
          </a:prstGeom>
        </p:spPr>
      </p:pic>
    </p:spTree>
    <p:extLst>
      <p:ext uri="{BB962C8B-B14F-4D97-AF65-F5344CB8AC3E}">
        <p14:creationId xmlns:p14="http://schemas.microsoft.com/office/powerpoint/2010/main" val="3497998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D8411-73BF-0AEF-59D6-D9B4DE90C5D4}"/>
              </a:ext>
            </a:extLst>
          </p:cNvPr>
          <p:cNvSpPr>
            <a:spLocks noGrp="1"/>
          </p:cNvSpPr>
          <p:nvPr>
            <p:ph type="title"/>
          </p:nvPr>
        </p:nvSpPr>
        <p:spPr/>
        <p:txBody>
          <a:bodyPr/>
          <a:lstStyle/>
          <a:p>
            <a:r>
              <a:rPr lang="en-US"/>
              <a:t>Deep Convolutional GAN (DCGAN)</a:t>
            </a:r>
          </a:p>
        </p:txBody>
      </p:sp>
      <p:sp>
        <p:nvSpPr>
          <p:cNvPr id="3" name="Content Placeholder 2">
            <a:extLst>
              <a:ext uri="{FF2B5EF4-FFF2-40B4-BE49-F238E27FC236}">
                <a16:creationId xmlns:a16="http://schemas.microsoft.com/office/drawing/2014/main" id="{E1F535A5-7C4D-DC3A-5433-7E25518C66DC}"/>
              </a:ext>
            </a:extLst>
          </p:cNvPr>
          <p:cNvSpPr>
            <a:spLocks noGrp="1"/>
          </p:cNvSpPr>
          <p:nvPr>
            <p:ph idx="1"/>
          </p:nvPr>
        </p:nvSpPr>
        <p:spPr>
          <a:xfrm>
            <a:off x="838200" y="1825625"/>
            <a:ext cx="10771094" cy="4351338"/>
          </a:xfrm>
        </p:spPr>
        <p:txBody>
          <a:bodyPr/>
          <a:lstStyle/>
          <a:p>
            <a:pPr marL="0" indent="0">
              <a:buNone/>
            </a:pPr>
            <a:r>
              <a:rPr lang="en-US"/>
              <a:t>The pixels are again in the range [0, 255] </a:t>
            </a:r>
          </a:p>
          <a:p>
            <a:r>
              <a:rPr lang="en-US"/>
              <a:t>When training GANs we </a:t>
            </a:r>
            <a:r>
              <a:rPr lang="en-US">
                <a:solidFill>
                  <a:srgbClr val="00B050"/>
                </a:solidFill>
              </a:rPr>
              <a:t>rescale the data to the range </a:t>
            </a:r>
            <a:r>
              <a:rPr lang="en-US" b="1">
                <a:solidFill>
                  <a:srgbClr val="00B050"/>
                </a:solidFill>
              </a:rPr>
              <a:t>[–1, 1] </a:t>
            </a:r>
          </a:p>
          <a:p>
            <a:pPr marL="457200" lvl="1" indent="0">
              <a:buNone/>
            </a:pPr>
            <a:r>
              <a:rPr lang="en-US"/>
              <a:t>We want to use the </a:t>
            </a:r>
            <a:r>
              <a:rPr lang="en-US" b="1">
                <a:solidFill>
                  <a:srgbClr val="00B050"/>
                </a:solidFill>
              </a:rPr>
              <a:t>tanh</a:t>
            </a:r>
            <a:r>
              <a:rPr lang="en-US"/>
              <a:t> activation function </a:t>
            </a:r>
            <a:r>
              <a:rPr lang="en-US">
                <a:solidFill>
                  <a:srgbClr val="0070C0"/>
                </a:solidFill>
              </a:rPr>
              <a:t>on the final layer of the generator</a:t>
            </a:r>
            <a:r>
              <a:rPr lang="en-US"/>
              <a:t> </a:t>
            </a:r>
          </a:p>
          <a:p>
            <a:pPr lvl="1">
              <a:buFont typeface="Wingdings" panose="05000000000000000000" pitchFamily="2" charset="2"/>
              <a:buChar char="§"/>
            </a:pPr>
            <a:r>
              <a:rPr lang="en-US"/>
              <a:t>Tanh provides stronger gradients than sigmoid</a:t>
            </a:r>
          </a:p>
        </p:txBody>
      </p:sp>
      <p:pic>
        <p:nvPicPr>
          <p:cNvPr id="2050" name="Picture 2" descr="Ronny Restrepo">
            <a:extLst>
              <a:ext uri="{FF2B5EF4-FFF2-40B4-BE49-F238E27FC236}">
                <a16:creationId xmlns:a16="http://schemas.microsoft.com/office/drawing/2014/main" id="{760AEC2C-F9A7-3057-2BC0-9FBF836E4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602" y="3695264"/>
            <a:ext cx="5035699" cy="27976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88629D4-DB42-AAEB-23B6-517540455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95264"/>
            <a:ext cx="5209165" cy="289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9887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D8411-73BF-0AEF-59D6-D9B4DE90C5D4}"/>
              </a:ext>
            </a:extLst>
          </p:cNvPr>
          <p:cNvSpPr>
            <a:spLocks noGrp="1"/>
          </p:cNvSpPr>
          <p:nvPr>
            <p:ph type="title"/>
          </p:nvPr>
        </p:nvSpPr>
        <p:spPr/>
        <p:txBody>
          <a:bodyPr/>
          <a:lstStyle/>
          <a:p>
            <a:r>
              <a:rPr lang="en-US"/>
              <a:t>The Discriminator</a:t>
            </a:r>
          </a:p>
        </p:txBody>
      </p:sp>
      <p:sp>
        <p:nvSpPr>
          <p:cNvPr id="3" name="Content Placeholder 2">
            <a:extLst>
              <a:ext uri="{FF2B5EF4-FFF2-40B4-BE49-F238E27FC236}">
                <a16:creationId xmlns:a16="http://schemas.microsoft.com/office/drawing/2014/main" id="{E1F535A5-7C4D-DC3A-5433-7E25518C66DC}"/>
              </a:ext>
            </a:extLst>
          </p:cNvPr>
          <p:cNvSpPr>
            <a:spLocks noGrp="1"/>
          </p:cNvSpPr>
          <p:nvPr>
            <p:ph idx="1"/>
          </p:nvPr>
        </p:nvSpPr>
        <p:spPr>
          <a:xfrm>
            <a:off x="838200" y="1825625"/>
            <a:ext cx="10871200" cy="4351338"/>
          </a:xfrm>
        </p:spPr>
        <p:txBody>
          <a:bodyPr>
            <a:normAutofit/>
          </a:bodyPr>
          <a:lstStyle/>
          <a:p>
            <a:r>
              <a:rPr lang="en-US"/>
              <a:t>The </a:t>
            </a:r>
            <a:r>
              <a:rPr lang="en-US" b="1"/>
              <a:t>discriminator</a:t>
            </a:r>
            <a:r>
              <a:rPr lang="en-US"/>
              <a:t> solves a supervised image classification problem </a:t>
            </a:r>
          </a:p>
          <a:p>
            <a:pPr marL="457200" lvl="1" indent="0">
              <a:buNone/>
            </a:pPr>
            <a:r>
              <a:rPr lang="en-US"/>
              <a:t>We use </a:t>
            </a:r>
            <a:r>
              <a:rPr lang="en-US">
                <a:solidFill>
                  <a:srgbClr val="0070C0"/>
                </a:solidFill>
              </a:rPr>
              <a:t>stacked  convolutional layers</a:t>
            </a:r>
            <a:r>
              <a:rPr lang="en-US"/>
              <a:t>, with a single output node</a:t>
            </a:r>
          </a:p>
          <a:p>
            <a:endParaRPr lang="en-US"/>
          </a:p>
          <a:p>
            <a:r>
              <a:rPr lang="en-US"/>
              <a:t>We use a </a:t>
            </a:r>
            <a:r>
              <a:rPr lang="en-US" b="1"/>
              <a:t>sigmoid</a:t>
            </a:r>
            <a:r>
              <a:rPr lang="en-US"/>
              <a:t> activation </a:t>
            </a:r>
            <a:r>
              <a:rPr lang="en-US">
                <a:solidFill>
                  <a:srgbClr val="00B050"/>
                </a:solidFill>
              </a:rPr>
              <a:t>on the final Conv2D layer </a:t>
            </a:r>
            <a:r>
              <a:rPr lang="en-US"/>
              <a:t>to output a number between 0 and 1</a:t>
            </a:r>
          </a:p>
        </p:txBody>
      </p:sp>
    </p:spTree>
    <p:extLst>
      <p:ext uri="{BB962C8B-B14F-4D97-AF65-F5344CB8AC3E}">
        <p14:creationId xmlns:p14="http://schemas.microsoft.com/office/powerpoint/2010/main" val="9777835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5E2AEA-4A3E-48A1-092E-1AA6EFECE840}"/>
              </a:ext>
            </a:extLst>
          </p:cNvPr>
          <p:cNvPicPr>
            <a:picLocks noChangeAspect="1"/>
          </p:cNvPicPr>
          <p:nvPr/>
        </p:nvPicPr>
        <p:blipFill>
          <a:blip r:embed="rId2"/>
          <a:stretch>
            <a:fillRect/>
          </a:stretch>
        </p:blipFill>
        <p:spPr>
          <a:xfrm>
            <a:off x="4705156" y="2004813"/>
            <a:ext cx="2781688" cy="2848373"/>
          </a:xfrm>
          <a:prstGeom prst="rect">
            <a:avLst/>
          </a:prstGeom>
        </p:spPr>
      </p:pic>
      <p:sp>
        <p:nvSpPr>
          <p:cNvPr id="4" name="TextBox 3">
            <a:extLst>
              <a:ext uri="{FF2B5EF4-FFF2-40B4-BE49-F238E27FC236}">
                <a16:creationId xmlns:a16="http://schemas.microsoft.com/office/drawing/2014/main" id="{D40FF361-AF7B-8781-8D6B-AD44013B0100}"/>
              </a:ext>
            </a:extLst>
          </p:cNvPr>
          <p:cNvSpPr txBox="1"/>
          <p:nvPr/>
        </p:nvSpPr>
        <p:spPr>
          <a:xfrm>
            <a:off x="551302" y="2439768"/>
            <a:ext cx="352000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a:ea typeface="Calibri" panose="020F0502020204030204" pitchFamily="34" charset="0"/>
                <a:cs typeface="Calibri" panose="020F0502020204030204" pitchFamily="34" charset="0"/>
              </a:rPr>
              <a:t>Define the Input layer of the generator (a vector of length 100)</a:t>
            </a:r>
          </a:p>
          <a:p>
            <a:pPr algn="just"/>
            <a:endParaRPr lang="en-US">
              <a:ea typeface="Calibri" panose="020F0502020204030204" pitchFamily="34" charset="0"/>
              <a:cs typeface="Calibri" panose="020F0502020204030204" pitchFamily="34" charset="0"/>
            </a:endParaRPr>
          </a:p>
          <a:p>
            <a:pPr algn="just"/>
            <a:r>
              <a:rPr lang="en-US">
                <a:ea typeface="Calibri" panose="020F0502020204030204" pitchFamily="34" charset="0"/>
                <a:cs typeface="Calibri" panose="020F0502020204030204" pitchFamily="34" charset="0"/>
              </a:rPr>
              <a:t>We work with 100 dimensions</a:t>
            </a:r>
          </a:p>
        </p:txBody>
      </p:sp>
      <p:cxnSp>
        <p:nvCxnSpPr>
          <p:cNvPr id="5" name="Straight Arrow Connector 4">
            <a:extLst>
              <a:ext uri="{FF2B5EF4-FFF2-40B4-BE49-F238E27FC236}">
                <a16:creationId xmlns:a16="http://schemas.microsoft.com/office/drawing/2014/main" id="{C365F050-5F33-0BF2-A3D0-553B7387F6CE}"/>
              </a:ext>
            </a:extLst>
          </p:cNvPr>
          <p:cNvCxnSpPr>
            <a:cxnSpLocks/>
            <a:stCxn id="4" idx="3"/>
          </p:cNvCxnSpPr>
          <p:nvPr/>
        </p:nvCxnSpPr>
        <p:spPr>
          <a:xfrm>
            <a:off x="4071304" y="3039933"/>
            <a:ext cx="633852"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6649557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2B987D-C67D-EC22-6D8D-625B183FC563}"/>
              </a:ext>
            </a:extLst>
          </p:cNvPr>
          <p:cNvPicPr>
            <a:picLocks noChangeAspect="1"/>
          </p:cNvPicPr>
          <p:nvPr/>
        </p:nvPicPr>
        <p:blipFill>
          <a:blip r:embed="rId3"/>
          <a:stretch>
            <a:fillRect/>
          </a:stretch>
        </p:blipFill>
        <p:spPr>
          <a:xfrm>
            <a:off x="5001740" y="0"/>
            <a:ext cx="6404919" cy="6858000"/>
          </a:xfrm>
          <a:prstGeom prst="rect">
            <a:avLst/>
          </a:prstGeom>
        </p:spPr>
      </p:pic>
      <p:sp>
        <p:nvSpPr>
          <p:cNvPr id="5" name="TextBox 4">
            <a:extLst>
              <a:ext uri="{FF2B5EF4-FFF2-40B4-BE49-F238E27FC236}">
                <a16:creationId xmlns:a16="http://schemas.microsoft.com/office/drawing/2014/main" id="{82641869-BEA7-FA4D-6A82-E83CC56C862E}"/>
              </a:ext>
            </a:extLst>
          </p:cNvPr>
          <p:cNvSpPr txBox="1"/>
          <p:nvPr/>
        </p:nvSpPr>
        <p:spPr>
          <a:xfrm>
            <a:off x="994891" y="119439"/>
            <a:ext cx="2948459"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a:ea typeface="Calibri" panose="020F0502020204030204" pitchFamily="34" charset="0"/>
                <a:cs typeface="Calibri" panose="020F0502020204030204" pitchFamily="34" charset="0"/>
              </a:rPr>
              <a:t>Define the Input layer of the discriminator (the image)</a:t>
            </a:r>
            <a:endParaRPr lang="en-US">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C53A24C-A45E-B714-74EC-F949714898C9}"/>
              </a:ext>
            </a:extLst>
          </p:cNvPr>
          <p:cNvSpPr txBox="1"/>
          <p:nvPr/>
        </p:nvSpPr>
        <p:spPr>
          <a:xfrm>
            <a:off x="685843" y="1116715"/>
            <a:ext cx="382905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Stack Conv2D layers on top of each other, with </a:t>
            </a:r>
            <a:r>
              <a:rPr lang="en-US" err="1"/>
              <a:t>BatchNormalization</a:t>
            </a:r>
            <a:r>
              <a:rPr lang="en-US"/>
              <a:t>, </a:t>
            </a:r>
            <a:r>
              <a:rPr lang="en-US" err="1"/>
              <a:t>LeakyReLU</a:t>
            </a:r>
            <a:r>
              <a:rPr lang="en-US"/>
              <a:t> activation, and Dropout layers sandwiched in between</a:t>
            </a:r>
          </a:p>
        </p:txBody>
      </p:sp>
      <p:sp>
        <p:nvSpPr>
          <p:cNvPr id="15" name="TextBox 14">
            <a:extLst>
              <a:ext uri="{FF2B5EF4-FFF2-40B4-BE49-F238E27FC236}">
                <a16:creationId xmlns:a16="http://schemas.microsoft.com/office/drawing/2014/main" id="{AD4761FC-5EBD-6E7B-820C-15E376642372}"/>
              </a:ext>
            </a:extLst>
          </p:cNvPr>
          <p:cNvSpPr txBox="1"/>
          <p:nvPr/>
        </p:nvSpPr>
        <p:spPr>
          <a:xfrm>
            <a:off x="653020" y="5622829"/>
            <a:ext cx="363220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Flatten the last convolutional layer (by this point, the shape of the tensor is 1 × 1× 1, so there is no need for a final Dense layer)</a:t>
            </a:r>
          </a:p>
        </p:txBody>
      </p:sp>
      <p:sp>
        <p:nvSpPr>
          <p:cNvPr id="21" name="TextBox 20">
            <a:extLst>
              <a:ext uri="{FF2B5EF4-FFF2-40B4-BE49-F238E27FC236}">
                <a16:creationId xmlns:a16="http://schemas.microsoft.com/office/drawing/2014/main" id="{7E76645C-080E-A921-1E48-7E6BBA40507A}"/>
              </a:ext>
            </a:extLst>
          </p:cNvPr>
          <p:cNvSpPr txBox="1"/>
          <p:nvPr/>
        </p:nvSpPr>
        <p:spPr>
          <a:xfrm>
            <a:off x="8490979" y="4702054"/>
            <a:ext cx="363220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a:t>
            </a:r>
            <a:r>
              <a:rPr lang="en-US" err="1"/>
              <a:t>Keras</a:t>
            </a:r>
            <a:r>
              <a:rPr lang="en-US"/>
              <a:t> model that defines the discriminator, a model that takes an input image and outputs a single number between 0 and 1.</a:t>
            </a:r>
          </a:p>
        </p:txBody>
      </p:sp>
      <p:cxnSp>
        <p:nvCxnSpPr>
          <p:cNvPr id="23" name="Straight Arrow Connector 22">
            <a:extLst>
              <a:ext uri="{FF2B5EF4-FFF2-40B4-BE49-F238E27FC236}">
                <a16:creationId xmlns:a16="http://schemas.microsoft.com/office/drawing/2014/main" id="{31515929-CEC4-487C-E222-56DC24A63C65}"/>
              </a:ext>
            </a:extLst>
          </p:cNvPr>
          <p:cNvCxnSpPr/>
          <p:nvPr/>
        </p:nvCxnSpPr>
        <p:spPr>
          <a:xfrm>
            <a:off x="3943350" y="119439"/>
            <a:ext cx="99060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7" name="Left Brace 26">
            <a:extLst>
              <a:ext uri="{FF2B5EF4-FFF2-40B4-BE49-F238E27FC236}">
                <a16:creationId xmlns:a16="http://schemas.microsoft.com/office/drawing/2014/main" id="{A6086B82-25DF-34DB-A4D3-4CB18040A7CE}"/>
              </a:ext>
            </a:extLst>
          </p:cNvPr>
          <p:cNvSpPr/>
          <p:nvPr/>
        </p:nvSpPr>
        <p:spPr>
          <a:xfrm>
            <a:off x="4514893" y="293805"/>
            <a:ext cx="398977" cy="5929189"/>
          </a:xfrm>
          <a:prstGeom prst="leftBrace">
            <a:avLst>
              <a:gd name="adj1" fmla="val 8333"/>
              <a:gd name="adj2" fmla="val 24082"/>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298E639-134F-4865-EEFE-77C28C9D5F01}"/>
              </a:ext>
            </a:extLst>
          </p:cNvPr>
          <p:cNvCxnSpPr>
            <a:cxnSpLocks/>
          </p:cNvCxnSpPr>
          <p:nvPr/>
        </p:nvCxnSpPr>
        <p:spPr>
          <a:xfrm>
            <a:off x="4285220" y="6380539"/>
            <a:ext cx="724973"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0" name="Straight Arrow Connector 29">
            <a:extLst>
              <a:ext uri="{FF2B5EF4-FFF2-40B4-BE49-F238E27FC236}">
                <a16:creationId xmlns:a16="http://schemas.microsoft.com/office/drawing/2014/main" id="{91A0B59F-EB31-F74F-5E52-C90E1A07C451}"/>
              </a:ext>
            </a:extLst>
          </p:cNvPr>
          <p:cNvCxnSpPr>
            <a:cxnSpLocks/>
            <a:stCxn id="21" idx="2"/>
          </p:cNvCxnSpPr>
          <p:nvPr/>
        </p:nvCxnSpPr>
        <p:spPr>
          <a:xfrm flipH="1">
            <a:off x="8991600" y="5902383"/>
            <a:ext cx="1315479" cy="47815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8350104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D8411-73BF-0AEF-59D6-D9B4DE90C5D4}"/>
              </a:ext>
            </a:extLst>
          </p:cNvPr>
          <p:cNvSpPr>
            <a:spLocks noGrp="1"/>
          </p:cNvSpPr>
          <p:nvPr>
            <p:ph type="title"/>
          </p:nvPr>
        </p:nvSpPr>
        <p:spPr/>
        <p:txBody>
          <a:bodyPr/>
          <a:lstStyle/>
          <a:p>
            <a:r>
              <a:rPr lang="en-US"/>
              <a:t>The Generator</a:t>
            </a:r>
          </a:p>
        </p:txBody>
      </p:sp>
      <p:sp>
        <p:nvSpPr>
          <p:cNvPr id="3" name="Content Placeholder 2">
            <a:extLst>
              <a:ext uri="{FF2B5EF4-FFF2-40B4-BE49-F238E27FC236}">
                <a16:creationId xmlns:a16="http://schemas.microsoft.com/office/drawing/2014/main" id="{E1F535A5-7C4D-DC3A-5433-7E25518C66DC}"/>
              </a:ext>
            </a:extLst>
          </p:cNvPr>
          <p:cNvSpPr>
            <a:spLocks noGrp="1"/>
          </p:cNvSpPr>
          <p:nvPr>
            <p:ph idx="1"/>
          </p:nvPr>
        </p:nvSpPr>
        <p:spPr/>
        <p:txBody>
          <a:bodyPr>
            <a:normAutofit/>
          </a:bodyPr>
          <a:lstStyle/>
          <a:p>
            <a:pPr lvl="1">
              <a:buFont typeface="Wingdings" panose="05000000000000000000" pitchFamily="2" charset="2"/>
              <a:buChar char="§"/>
            </a:pPr>
            <a:r>
              <a:rPr lang="en-US"/>
              <a:t>Input: a vector drawn from a multivariate standard normal distribution </a:t>
            </a:r>
          </a:p>
          <a:p>
            <a:pPr lvl="1">
              <a:buFont typeface="Wingdings" panose="05000000000000000000" pitchFamily="2" charset="2"/>
              <a:buChar char="§"/>
            </a:pPr>
            <a:r>
              <a:rPr lang="en-US"/>
              <a:t>Output: image of the same size as an image in the original training data</a:t>
            </a:r>
          </a:p>
          <a:p>
            <a:endParaRPr lang="en-US"/>
          </a:p>
        </p:txBody>
      </p:sp>
      <p:sp>
        <p:nvSpPr>
          <p:cNvPr id="5" name="TextBox 4">
            <a:extLst>
              <a:ext uri="{FF2B5EF4-FFF2-40B4-BE49-F238E27FC236}">
                <a16:creationId xmlns:a16="http://schemas.microsoft.com/office/drawing/2014/main" id="{F58D9281-2C35-C8DA-5508-BC72B6C054E4}"/>
              </a:ext>
            </a:extLst>
          </p:cNvPr>
          <p:cNvSpPr txBox="1"/>
          <p:nvPr/>
        </p:nvSpPr>
        <p:spPr>
          <a:xfrm>
            <a:off x="2273300" y="3725268"/>
            <a:ext cx="7645400" cy="76944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2200"/>
              <a:t>The generator fulfills exactly the </a:t>
            </a:r>
            <a:r>
              <a:rPr lang="en-US" sz="2200">
                <a:solidFill>
                  <a:srgbClr val="0070C0"/>
                </a:solidFill>
              </a:rPr>
              <a:t>same purpose as the decoder of a VAE</a:t>
            </a:r>
            <a:r>
              <a:rPr lang="en-US" sz="2200"/>
              <a:t>: converting a vector in the latent space to an image</a:t>
            </a:r>
          </a:p>
        </p:txBody>
      </p:sp>
    </p:spTree>
    <p:extLst>
      <p:ext uri="{BB962C8B-B14F-4D97-AF65-F5344CB8AC3E}">
        <p14:creationId xmlns:p14="http://schemas.microsoft.com/office/powerpoint/2010/main" val="31501176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C25157-6B70-3475-03CD-5D199336F313}"/>
              </a:ext>
            </a:extLst>
          </p:cNvPr>
          <p:cNvPicPr>
            <a:picLocks noChangeAspect="1"/>
          </p:cNvPicPr>
          <p:nvPr/>
        </p:nvPicPr>
        <p:blipFill>
          <a:blip r:embed="rId2"/>
          <a:stretch>
            <a:fillRect/>
          </a:stretch>
        </p:blipFill>
        <p:spPr>
          <a:xfrm>
            <a:off x="5351783" y="-34842"/>
            <a:ext cx="5984320" cy="6858000"/>
          </a:xfrm>
          <a:prstGeom prst="rect">
            <a:avLst/>
          </a:prstGeom>
        </p:spPr>
      </p:pic>
      <p:sp>
        <p:nvSpPr>
          <p:cNvPr id="5" name="TextBox 4">
            <a:extLst>
              <a:ext uri="{FF2B5EF4-FFF2-40B4-BE49-F238E27FC236}">
                <a16:creationId xmlns:a16="http://schemas.microsoft.com/office/drawing/2014/main" id="{82641869-BEA7-FA4D-6A82-E83CC56C862E}"/>
              </a:ext>
            </a:extLst>
          </p:cNvPr>
          <p:cNvSpPr txBox="1"/>
          <p:nvPr/>
        </p:nvSpPr>
        <p:spPr>
          <a:xfrm>
            <a:off x="805302" y="73778"/>
            <a:ext cx="352000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800" b="0" i="0" u="none" strike="noStrike" baseline="0">
                <a:ea typeface="Calibri" panose="020F0502020204030204" pitchFamily="34" charset="0"/>
                <a:cs typeface="Calibri" panose="020F0502020204030204" pitchFamily="34" charset="0"/>
              </a:rPr>
              <a:t>Define the Input layer of the generator (a vector of length 100)</a:t>
            </a:r>
            <a:endParaRPr lang="en-US">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C53A24C-A45E-B714-74EC-F949714898C9}"/>
              </a:ext>
            </a:extLst>
          </p:cNvPr>
          <p:cNvSpPr txBox="1"/>
          <p:nvPr/>
        </p:nvSpPr>
        <p:spPr>
          <a:xfrm>
            <a:off x="963378" y="992134"/>
            <a:ext cx="352000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We use a Reshape layer to give a 1 × 1 × 100 tensor, so that we can start applying convolutional transpose operations</a:t>
            </a:r>
          </a:p>
        </p:txBody>
      </p:sp>
      <p:sp>
        <p:nvSpPr>
          <p:cNvPr id="15" name="TextBox 14">
            <a:extLst>
              <a:ext uri="{FF2B5EF4-FFF2-40B4-BE49-F238E27FC236}">
                <a16:creationId xmlns:a16="http://schemas.microsoft.com/office/drawing/2014/main" id="{AD4761FC-5EBD-6E7B-820C-15E376642372}"/>
              </a:ext>
            </a:extLst>
          </p:cNvPr>
          <p:cNvSpPr txBox="1"/>
          <p:nvPr/>
        </p:nvSpPr>
        <p:spPr>
          <a:xfrm>
            <a:off x="379884" y="4843573"/>
            <a:ext cx="4103496"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final Conv2DTranspose layer uses a </a:t>
            </a:r>
            <a:r>
              <a:rPr lang="en-US" b="1">
                <a:solidFill>
                  <a:srgbClr val="00B050"/>
                </a:solidFill>
              </a:rPr>
              <a:t>tanh</a:t>
            </a:r>
            <a:r>
              <a:rPr lang="en-US"/>
              <a:t> activation function to transform the output to the range [–1, 1], to match the original image domain</a:t>
            </a:r>
          </a:p>
        </p:txBody>
      </p:sp>
      <p:sp>
        <p:nvSpPr>
          <p:cNvPr id="21" name="TextBox 20">
            <a:extLst>
              <a:ext uri="{FF2B5EF4-FFF2-40B4-BE49-F238E27FC236}">
                <a16:creationId xmlns:a16="http://schemas.microsoft.com/office/drawing/2014/main" id="{7E76645C-080E-A921-1E48-7E6BBA40507A}"/>
              </a:ext>
            </a:extLst>
          </p:cNvPr>
          <p:cNvSpPr txBox="1"/>
          <p:nvPr/>
        </p:nvSpPr>
        <p:spPr>
          <a:xfrm>
            <a:off x="8301595" y="5144673"/>
            <a:ext cx="3472421"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a:t>
            </a:r>
            <a:r>
              <a:rPr lang="en-US" err="1"/>
              <a:t>Keras</a:t>
            </a:r>
            <a:r>
              <a:rPr lang="en-US"/>
              <a:t> model that defines the generator, a model that accepts a vector of length 100 and outputs a tensor of shape [64, 64, 1]</a:t>
            </a:r>
          </a:p>
        </p:txBody>
      </p:sp>
      <p:cxnSp>
        <p:nvCxnSpPr>
          <p:cNvPr id="23" name="Straight Arrow Connector 22">
            <a:extLst>
              <a:ext uri="{FF2B5EF4-FFF2-40B4-BE49-F238E27FC236}">
                <a16:creationId xmlns:a16="http://schemas.microsoft.com/office/drawing/2014/main" id="{31515929-CEC4-487C-E222-56DC24A63C65}"/>
              </a:ext>
            </a:extLst>
          </p:cNvPr>
          <p:cNvCxnSpPr/>
          <p:nvPr/>
        </p:nvCxnSpPr>
        <p:spPr>
          <a:xfrm>
            <a:off x="4335783" y="73778"/>
            <a:ext cx="99060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7" name="Left Brace 26">
            <a:extLst>
              <a:ext uri="{FF2B5EF4-FFF2-40B4-BE49-F238E27FC236}">
                <a16:creationId xmlns:a16="http://schemas.microsoft.com/office/drawing/2014/main" id="{A6086B82-25DF-34DB-A4D3-4CB18040A7CE}"/>
              </a:ext>
            </a:extLst>
          </p:cNvPr>
          <p:cNvSpPr/>
          <p:nvPr/>
        </p:nvSpPr>
        <p:spPr>
          <a:xfrm>
            <a:off x="4959393" y="477460"/>
            <a:ext cx="398977" cy="6088440"/>
          </a:xfrm>
          <a:prstGeom prst="leftBrace">
            <a:avLst>
              <a:gd name="adj1" fmla="val 8333"/>
              <a:gd name="adj2" fmla="val 40978"/>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298E639-134F-4865-EEFE-77C28C9D5F01}"/>
              </a:ext>
            </a:extLst>
          </p:cNvPr>
          <p:cNvCxnSpPr>
            <a:cxnSpLocks/>
            <a:stCxn id="15" idx="3"/>
          </p:cNvCxnSpPr>
          <p:nvPr/>
        </p:nvCxnSpPr>
        <p:spPr>
          <a:xfrm>
            <a:off x="4483380" y="5443738"/>
            <a:ext cx="1193520" cy="78552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0" name="Straight Arrow Connector 29">
            <a:extLst>
              <a:ext uri="{FF2B5EF4-FFF2-40B4-BE49-F238E27FC236}">
                <a16:creationId xmlns:a16="http://schemas.microsoft.com/office/drawing/2014/main" id="{91A0B59F-EB31-F74F-5E52-C90E1A07C451}"/>
              </a:ext>
            </a:extLst>
          </p:cNvPr>
          <p:cNvCxnSpPr>
            <a:cxnSpLocks/>
            <a:stCxn id="21" idx="1"/>
          </p:cNvCxnSpPr>
          <p:nvPr/>
        </p:nvCxnSpPr>
        <p:spPr>
          <a:xfrm flipH="1">
            <a:off x="7569200" y="5744838"/>
            <a:ext cx="732395" cy="71946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9" name="TextBox 8">
            <a:extLst>
              <a:ext uri="{FF2B5EF4-FFF2-40B4-BE49-F238E27FC236}">
                <a16:creationId xmlns:a16="http://schemas.microsoft.com/office/drawing/2014/main" id="{3574D50D-FBCD-1267-AFAB-AB99A2D5A841}"/>
              </a:ext>
            </a:extLst>
          </p:cNvPr>
          <p:cNvSpPr txBox="1"/>
          <p:nvPr/>
        </p:nvSpPr>
        <p:spPr>
          <a:xfrm>
            <a:off x="601683" y="2512500"/>
            <a:ext cx="4357173"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We pass this through 4 Conv2DTranspose layers, with </a:t>
            </a:r>
            <a:r>
              <a:rPr lang="en-US" err="1"/>
              <a:t>BatchNormalization</a:t>
            </a:r>
            <a:r>
              <a:rPr lang="en-US"/>
              <a:t> and </a:t>
            </a:r>
            <a:r>
              <a:rPr lang="en-US" err="1"/>
              <a:t>LeakyReLU</a:t>
            </a:r>
            <a:r>
              <a:rPr lang="en-US"/>
              <a:t> layers sandwiched in between.</a:t>
            </a:r>
          </a:p>
        </p:txBody>
      </p:sp>
      <p:cxnSp>
        <p:nvCxnSpPr>
          <p:cNvPr id="13" name="Straight Arrow Connector 12">
            <a:extLst>
              <a:ext uri="{FF2B5EF4-FFF2-40B4-BE49-F238E27FC236}">
                <a16:creationId xmlns:a16="http://schemas.microsoft.com/office/drawing/2014/main" id="{855FB865-8B62-DF84-B396-2110DB20CBA6}"/>
              </a:ext>
            </a:extLst>
          </p:cNvPr>
          <p:cNvCxnSpPr>
            <a:cxnSpLocks/>
          </p:cNvCxnSpPr>
          <p:nvPr/>
        </p:nvCxnSpPr>
        <p:spPr>
          <a:xfrm flipV="1">
            <a:off x="4483380" y="292100"/>
            <a:ext cx="836890" cy="70003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5657089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D8411-73BF-0AEF-59D6-D9B4DE90C5D4}"/>
              </a:ext>
            </a:extLst>
          </p:cNvPr>
          <p:cNvSpPr>
            <a:spLocks noGrp="1"/>
          </p:cNvSpPr>
          <p:nvPr>
            <p:ph type="title"/>
          </p:nvPr>
        </p:nvSpPr>
        <p:spPr/>
        <p:txBody>
          <a:bodyPr/>
          <a:lstStyle/>
          <a:p>
            <a:r>
              <a:rPr lang="en-US" err="1"/>
              <a:t>Upsampling</a:t>
            </a:r>
            <a:r>
              <a:rPr lang="en-US"/>
              <a:t> Versus Conv2DTranspose</a:t>
            </a:r>
          </a:p>
        </p:txBody>
      </p:sp>
      <p:sp>
        <p:nvSpPr>
          <p:cNvPr id="3" name="Content Placeholder 2">
            <a:extLst>
              <a:ext uri="{FF2B5EF4-FFF2-40B4-BE49-F238E27FC236}">
                <a16:creationId xmlns:a16="http://schemas.microsoft.com/office/drawing/2014/main" id="{E1F535A5-7C4D-DC3A-5433-7E25518C66DC}"/>
              </a:ext>
            </a:extLst>
          </p:cNvPr>
          <p:cNvSpPr>
            <a:spLocks noGrp="1"/>
          </p:cNvSpPr>
          <p:nvPr>
            <p:ph idx="1"/>
          </p:nvPr>
        </p:nvSpPr>
        <p:spPr>
          <a:xfrm>
            <a:off x="838200" y="1825625"/>
            <a:ext cx="11074400" cy="4351338"/>
          </a:xfrm>
        </p:spPr>
        <p:txBody>
          <a:bodyPr>
            <a:normAutofit/>
          </a:bodyPr>
          <a:lstStyle/>
          <a:p>
            <a:r>
              <a:rPr lang="en-US"/>
              <a:t>An alternative to using </a:t>
            </a:r>
            <a:r>
              <a:rPr lang="en-US" b="1">
                <a:solidFill>
                  <a:srgbClr val="7030A0"/>
                </a:solidFill>
              </a:rPr>
              <a:t>Conv2DTranspose</a:t>
            </a:r>
            <a:r>
              <a:rPr lang="en-US"/>
              <a:t> layers is to instead use an </a:t>
            </a:r>
            <a:r>
              <a:rPr lang="en-US" b="1"/>
              <a:t>UpSampling2D</a:t>
            </a:r>
            <a:r>
              <a:rPr lang="en-US"/>
              <a:t> layer </a:t>
            </a:r>
            <a:r>
              <a:rPr lang="en-US">
                <a:solidFill>
                  <a:srgbClr val="0070C0"/>
                </a:solidFill>
              </a:rPr>
              <a:t>followed by a normal Conv2D</a:t>
            </a:r>
            <a:r>
              <a:rPr lang="en-US"/>
              <a:t> layer with stride 1</a:t>
            </a:r>
          </a:p>
          <a:p>
            <a:endParaRPr lang="en-US"/>
          </a:p>
          <a:p>
            <a:pPr marL="457200" lvl="1" indent="0">
              <a:buNone/>
            </a:pPr>
            <a:r>
              <a:rPr lang="en-US" sz="2000">
                <a:solidFill>
                  <a:schemeClr val="accent1"/>
                </a:solidFill>
                <a:latin typeface="Consolas" panose="020B0609020204030204" pitchFamily="49" charset="0"/>
              </a:rPr>
              <a:t>x = layers.UpSampling2D(size = 2)(x)</a:t>
            </a:r>
          </a:p>
          <a:p>
            <a:pPr marL="457200" lvl="1" indent="0">
              <a:buNone/>
            </a:pPr>
            <a:r>
              <a:rPr lang="en-US" sz="2000">
                <a:solidFill>
                  <a:schemeClr val="accent1"/>
                </a:solidFill>
                <a:latin typeface="Consolas" panose="020B0609020204030204" pitchFamily="49" charset="0"/>
              </a:rPr>
              <a:t>x = layers.Conv2D(256, </a:t>
            </a:r>
            <a:r>
              <a:rPr lang="en-US" sz="2000" err="1">
                <a:solidFill>
                  <a:schemeClr val="accent1"/>
                </a:solidFill>
                <a:latin typeface="Consolas" panose="020B0609020204030204" pitchFamily="49" charset="0"/>
              </a:rPr>
              <a:t>kernel_size</a:t>
            </a:r>
            <a:r>
              <a:rPr lang="en-US" sz="2000">
                <a:solidFill>
                  <a:schemeClr val="accent1"/>
                </a:solidFill>
                <a:latin typeface="Consolas" panose="020B0609020204030204" pitchFamily="49" charset="0"/>
              </a:rPr>
              <a:t>=4, strides=1, padding="same")(x)</a:t>
            </a:r>
          </a:p>
          <a:p>
            <a:pPr marL="457200" lvl="1" indent="0">
              <a:buNone/>
            </a:pPr>
            <a:endParaRPr lang="en-US">
              <a:solidFill>
                <a:srgbClr val="0070C0"/>
              </a:solidFill>
              <a:latin typeface="Consolas" panose="020B0609020204030204" pitchFamily="49" charset="0"/>
            </a:endParaRPr>
          </a:p>
          <a:p>
            <a:r>
              <a:rPr lang="en-US"/>
              <a:t>Instead of filling the gaps between pixels with zeros, </a:t>
            </a:r>
            <a:r>
              <a:rPr lang="en-US" err="1">
                <a:solidFill>
                  <a:srgbClr val="0070C0"/>
                </a:solidFill>
              </a:rPr>
              <a:t>upsampling</a:t>
            </a:r>
            <a:r>
              <a:rPr lang="en-US">
                <a:solidFill>
                  <a:srgbClr val="0070C0"/>
                </a:solidFill>
              </a:rPr>
              <a:t> just repeats the existing pixel values</a:t>
            </a:r>
          </a:p>
          <a:p>
            <a:endParaRPr lang="en-US"/>
          </a:p>
        </p:txBody>
      </p:sp>
      <p:sp>
        <p:nvSpPr>
          <p:cNvPr id="6" name="TextBox 5">
            <a:extLst>
              <a:ext uri="{FF2B5EF4-FFF2-40B4-BE49-F238E27FC236}">
                <a16:creationId xmlns:a16="http://schemas.microsoft.com/office/drawing/2014/main" id="{68F37C5B-D379-4C07-9F62-799CA734E151}"/>
              </a:ext>
            </a:extLst>
          </p:cNvPr>
          <p:cNvSpPr txBox="1"/>
          <p:nvPr/>
        </p:nvSpPr>
        <p:spPr>
          <a:xfrm>
            <a:off x="2774950" y="5661878"/>
            <a:ext cx="66421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400" kern="1200">
                <a:solidFill>
                  <a:srgbClr val="000000"/>
                </a:solidFill>
                <a:effectLst/>
                <a:latin typeface="Aptos" panose="020B0004020202020204" pitchFamily="34" charset="0"/>
                <a:ea typeface="+mn-ea"/>
                <a:cs typeface="+mn-cs"/>
              </a:rPr>
              <a:t>Which one to use? Test both in your own problem setting and see which produces better results</a:t>
            </a:r>
            <a:endParaRPr lang="en-US" sz="2400">
              <a:effectLst/>
            </a:endParaRPr>
          </a:p>
        </p:txBody>
      </p:sp>
    </p:spTree>
    <p:extLst>
      <p:ext uri="{BB962C8B-B14F-4D97-AF65-F5344CB8AC3E}">
        <p14:creationId xmlns:p14="http://schemas.microsoft.com/office/powerpoint/2010/main" val="1959647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D8411-73BF-0AEF-59D6-D9B4DE90C5D4}"/>
              </a:ext>
            </a:extLst>
          </p:cNvPr>
          <p:cNvSpPr>
            <a:spLocks noGrp="1"/>
          </p:cNvSpPr>
          <p:nvPr>
            <p:ph type="title"/>
          </p:nvPr>
        </p:nvSpPr>
        <p:spPr/>
        <p:txBody>
          <a:bodyPr/>
          <a:lstStyle/>
          <a:p>
            <a:r>
              <a:rPr lang="en-US" err="1"/>
              <a:t>Upsampling</a:t>
            </a:r>
            <a:r>
              <a:rPr lang="en-US"/>
              <a:t> Versus Conv2DTranspose</a:t>
            </a:r>
          </a:p>
        </p:txBody>
      </p:sp>
      <p:sp>
        <p:nvSpPr>
          <p:cNvPr id="3" name="Content Placeholder 2">
            <a:extLst>
              <a:ext uri="{FF2B5EF4-FFF2-40B4-BE49-F238E27FC236}">
                <a16:creationId xmlns:a16="http://schemas.microsoft.com/office/drawing/2014/main" id="{E1F535A5-7C4D-DC3A-5433-7E25518C66DC}"/>
              </a:ext>
            </a:extLst>
          </p:cNvPr>
          <p:cNvSpPr>
            <a:spLocks noGrp="1"/>
          </p:cNvSpPr>
          <p:nvPr>
            <p:ph idx="1"/>
          </p:nvPr>
        </p:nvSpPr>
        <p:spPr>
          <a:xfrm>
            <a:off x="838200" y="1576388"/>
            <a:ext cx="10515600" cy="4351338"/>
          </a:xfrm>
        </p:spPr>
        <p:txBody>
          <a:bodyPr>
            <a:normAutofit/>
          </a:bodyPr>
          <a:lstStyle/>
          <a:p>
            <a:r>
              <a:rPr lang="en-US"/>
              <a:t>Note that </a:t>
            </a:r>
            <a:r>
              <a:rPr lang="en-US" b="1">
                <a:solidFill>
                  <a:srgbClr val="0070C0"/>
                </a:solidFill>
              </a:rPr>
              <a:t>Conv2DTranspose</a:t>
            </a:r>
            <a:r>
              <a:rPr lang="en-US"/>
              <a:t> method can lead to artifacts, or </a:t>
            </a:r>
            <a:r>
              <a:rPr lang="en-US">
                <a:solidFill>
                  <a:srgbClr val="FF0000"/>
                </a:solidFill>
              </a:rPr>
              <a:t>small checkerboard patterns</a:t>
            </a:r>
            <a:r>
              <a:rPr lang="en-US"/>
              <a:t> </a:t>
            </a:r>
          </a:p>
          <a:p>
            <a:pPr marL="457200" lvl="1" indent="0">
              <a:buNone/>
            </a:pPr>
            <a:r>
              <a:rPr lang="en-US"/>
              <a:t>However, they are still used in many of the most impressive GANs in the literature</a:t>
            </a:r>
          </a:p>
        </p:txBody>
      </p:sp>
      <p:pic>
        <p:nvPicPr>
          <p:cNvPr id="5" name="Picture 4">
            <a:extLst>
              <a:ext uri="{FF2B5EF4-FFF2-40B4-BE49-F238E27FC236}">
                <a16:creationId xmlns:a16="http://schemas.microsoft.com/office/drawing/2014/main" id="{1FF9DAD9-E029-29CE-7063-71F8FE4B09BC}"/>
              </a:ext>
            </a:extLst>
          </p:cNvPr>
          <p:cNvPicPr>
            <a:picLocks noChangeAspect="1"/>
          </p:cNvPicPr>
          <p:nvPr/>
        </p:nvPicPr>
        <p:blipFill>
          <a:blip r:embed="rId2"/>
          <a:stretch>
            <a:fillRect/>
          </a:stretch>
        </p:blipFill>
        <p:spPr>
          <a:xfrm>
            <a:off x="2539292" y="3328035"/>
            <a:ext cx="7113415" cy="3529965"/>
          </a:xfrm>
          <a:prstGeom prst="rect">
            <a:avLst/>
          </a:prstGeom>
        </p:spPr>
      </p:pic>
    </p:spTree>
    <p:extLst>
      <p:ext uri="{BB962C8B-B14F-4D97-AF65-F5344CB8AC3E}">
        <p14:creationId xmlns:p14="http://schemas.microsoft.com/office/powerpoint/2010/main" val="117856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6F5A-2748-1B70-DD79-A2B313AFBEC7}"/>
              </a:ext>
            </a:extLst>
          </p:cNvPr>
          <p:cNvSpPr>
            <a:spLocks noGrp="1"/>
          </p:cNvSpPr>
          <p:nvPr>
            <p:ph type="title"/>
          </p:nvPr>
        </p:nvSpPr>
        <p:spPr/>
        <p:txBody>
          <a:bodyPr/>
          <a:lstStyle/>
          <a:p>
            <a:r>
              <a:rPr lang="en-US" sz="4400" b="0" i="0" u="none" strike="noStrike" baseline="0">
                <a:solidFill>
                  <a:srgbClr val="000000"/>
                </a:solidFill>
                <a:latin typeface="MyriadPro-SemiboldCond"/>
              </a:rPr>
              <a:t>The Autoencoder Architecture</a:t>
            </a:r>
            <a:br>
              <a:rPr lang="en-US" sz="4400" b="0" i="0" u="none" strike="noStrike" baseline="0">
                <a:solidFill>
                  <a:srgbClr val="000000"/>
                </a:solidFill>
                <a:latin typeface="MyriadPro-SemiboldCond"/>
              </a:rPr>
            </a:br>
            <a:endParaRPr lang="en-US"/>
          </a:p>
        </p:txBody>
      </p:sp>
      <p:sp>
        <p:nvSpPr>
          <p:cNvPr id="3" name="Content Placeholder 2">
            <a:extLst>
              <a:ext uri="{FF2B5EF4-FFF2-40B4-BE49-F238E27FC236}">
                <a16:creationId xmlns:a16="http://schemas.microsoft.com/office/drawing/2014/main" id="{BB524163-27AB-9310-E102-6E3BC01C48F1}"/>
              </a:ext>
            </a:extLst>
          </p:cNvPr>
          <p:cNvSpPr>
            <a:spLocks noGrp="1"/>
          </p:cNvSpPr>
          <p:nvPr>
            <p:ph idx="1"/>
          </p:nvPr>
        </p:nvSpPr>
        <p:spPr/>
        <p:txBody>
          <a:bodyPr/>
          <a:lstStyle/>
          <a:p>
            <a:pPr marL="0" indent="0" algn="l">
              <a:buNone/>
            </a:pPr>
            <a:r>
              <a:rPr lang="en-US"/>
              <a:t>An </a:t>
            </a:r>
            <a:r>
              <a:rPr lang="en-US" b="1"/>
              <a:t>autoencoder</a:t>
            </a:r>
            <a:r>
              <a:rPr lang="en-US"/>
              <a:t> is a neural network with two components:</a:t>
            </a:r>
          </a:p>
          <a:p>
            <a:pPr marL="514350" indent="-514350" algn="l">
              <a:buFont typeface="+mj-lt"/>
              <a:buAutoNum type="arabicPeriod"/>
            </a:pPr>
            <a:r>
              <a:rPr lang="en-US"/>
              <a:t>An </a:t>
            </a:r>
            <a:r>
              <a:rPr lang="en-US" b="1"/>
              <a:t>encoder</a:t>
            </a:r>
            <a:r>
              <a:rPr lang="en-US"/>
              <a:t> network that </a:t>
            </a:r>
            <a:r>
              <a:rPr lang="en-US">
                <a:solidFill>
                  <a:srgbClr val="7030A0"/>
                </a:solidFill>
              </a:rPr>
              <a:t>compresses</a:t>
            </a:r>
            <a:r>
              <a:rPr lang="en-US"/>
              <a:t> high-dimensional input data into a </a:t>
            </a:r>
            <a:r>
              <a:rPr lang="en-US">
                <a:solidFill>
                  <a:srgbClr val="7030A0"/>
                </a:solidFill>
              </a:rPr>
              <a:t>lower-dimensional embedding vector</a:t>
            </a:r>
          </a:p>
          <a:p>
            <a:pPr marL="514350" indent="-514350" algn="l">
              <a:buFont typeface="+mj-lt"/>
              <a:buAutoNum type="arabicPeriod"/>
            </a:pPr>
            <a:r>
              <a:rPr lang="en-US"/>
              <a:t>A </a:t>
            </a:r>
            <a:r>
              <a:rPr lang="en-US" b="1"/>
              <a:t>decoder</a:t>
            </a:r>
            <a:r>
              <a:rPr lang="en-US"/>
              <a:t> network that </a:t>
            </a:r>
            <a:r>
              <a:rPr lang="en-US">
                <a:solidFill>
                  <a:srgbClr val="0070C0"/>
                </a:solidFill>
              </a:rPr>
              <a:t>decompresses</a:t>
            </a:r>
            <a:r>
              <a:rPr lang="en-US"/>
              <a:t> a given embedding vector back </a:t>
            </a:r>
            <a:r>
              <a:rPr lang="en-US">
                <a:solidFill>
                  <a:srgbClr val="0070C0"/>
                </a:solidFill>
              </a:rPr>
              <a:t>to the original domain </a:t>
            </a:r>
          </a:p>
          <a:p>
            <a:pPr algn="l"/>
            <a:endParaRPr lang="en-US"/>
          </a:p>
        </p:txBody>
      </p:sp>
      <p:pic>
        <p:nvPicPr>
          <p:cNvPr id="5" name="Picture 4">
            <a:extLst>
              <a:ext uri="{FF2B5EF4-FFF2-40B4-BE49-F238E27FC236}">
                <a16:creationId xmlns:a16="http://schemas.microsoft.com/office/drawing/2014/main" id="{3417EE9D-353A-58BE-D098-454EE9714F49}"/>
              </a:ext>
            </a:extLst>
          </p:cNvPr>
          <p:cNvPicPr>
            <a:picLocks noChangeAspect="1"/>
          </p:cNvPicPr>
          <p:nvPr/>
        </p:nvPicPr>
        <p:blipFill>
          <a:blip r:embed="rId2"/>
          <a:stretch>
            <a:fillRect/>
          </a:stretch>
        </p:blipFill>
        <p:spPr>
          <a:xfrm>
            <a:off x="3143420" y="4394024"/>
            <a:ext cx="5582429" cy="1181265"/>
          </a:xfrm>
          <a:prstGeom prst="rect">
            <a:avLst/>
          </a:prstGeom>
        </p:spPr>
      </p:pic>
      <p:sp>
        <p:nvSpPr>
          <p:cNvPr id="7" name="TextBox 6">
            <a:extLst>
              <a:ext uri="{FF2B5EF4-FFF2-40B4-BE49-F238E27FC236}">
                <a16:creationId xmlns:a16="http://schemas.microsoft.com/office/drawing/2014/main" id="{AC1591C1-8C7E-C25C-977E-AC4779C3E2B0}"/>
              </a:ext>
            </a:extLst>
          </p:cNvPr>
          <p:cNvSpPr txBox="1"/>
          <p:nvPr/>
        </p:nvSpPr>
        <p:spPr>
          <a:xfrm>
            <a:off x="3143420" y="5665569"/>
            <a:ext cx="5937825" cy="646331"/>
          </a:xfrm>
          <a:prstGeom prst="rect">
            <a:avLst/>
          </a:prstGeom>
          <a:noFill/>
        </p:spPr>
        <p:txBody>
          <a:bodyPr wrap="square">
            <a:spAutoFit/>
          </a:bodyPr>
          <a:lstStyle/>
          <a:p>
            <a:pPr marL="0" indent="0" algn="l">
              <a:buNone/>
            </a:pPr>
            <a:r>
              <a:rPr lang="en-US"/>
              <a:t>Here, input is encoded to </a:t>
            </a:r>
            <a:r>
              <a:rPr lang="en-US">
                <a:solidFill>
                  <a:schemeClr val="accent6"/>
                </a:solidFill>
              </a:rPr>
              <a:t>a </a:t>
            </a:r>
            <a:r>
              <a:rPr lang="en-US" b="1">
                <a:solidFill>
                  <a:schemeClr val="accent6"/>
                </a:solidFill>
              </a:rPr>
              <a:t>latent embedding vector </a:t>
            </a:r>
            <a:r>
              <a:rPr lang="en-US">
                <a:solidFill>
                  <a:schemeClr val="accent6"/>
                </a:solidFill>
              </a:rPr>
              <a:t>z</a:t>
            </a:r>
            <a:r>
              <a:rPr lang="en-US"/>
              <a:t>, which is then decoded back to the original pixel space</a:t>
            </a:r>
          </a:p>
        </p:txBody>
      </p:sp>
    </p:spTree>
    <p:extLst>
      <p:ext uri="{BB962C8B-B14F-4D97-AF65-F5344CB8AC3E}">
        <p14:creationId xmlns:p14="http://schemas.microsoft.com/office/powerpoint/2010/main" val="18779101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E9E4F-EDF9-D9EB-F8B4-A4E1C03ACCE3}"/>
              </a:ext>
            </a:extLst>
          </p:cNvPr>
          <p:cNvSpPr>
            <a:spLocks noGrp="1"/>
          </p:cNvSpPr>
          <p:nvPr>
            <p:ph type="title"/>
          </p:nvPr>
        </p:nvSpPr>
        <p:spPr/>
        <p:txBody>
          <a:bodyPr/>
          <a:lstStyle/>
          <a:p>
            <a:r>
              <a:rPr lang="en-US"/>
              <a:t>Training the DCGAN</a:t>
            </a:r>
          </a:p>
        </p:txBody>
      </p:sp>
      <p:sp>
        <p:nvSpPr>
          <p:cNvPr id="3" name="Content Placeholder 2">
            <a:extLst>
              <a:ext uri="{FF2B5EF4-FFF2-40B4-BE49-F238E27FC236}">
                <a16:creationId xmlns:a16="http://schemas.microsoft.com/office/drawing/2014/main" id="{A6C78AE9-BD49-5CF5-24A3-F032AFCEC468}"/>
              </a:ext>
            </a:extLst>
          </p:cNvPr>
          <p:cNvSpPr>
            <a:spLocks noGrp="1"/>
          </p:cNvSpPr>
          <p:nvPr>
            <p:ph idx="1"/>
          </p:nvPr>
        </p:nvSpPr>
        <p:spPr/>
        <p:txBody>
          <a:bodyPr>
            <a:normAutofit/>
          </a:bodyPr>
          <a:lstStyle/>
          <a:p>
            <a:r>
              <a:rPr lang="en-US"/>
              <a:t>We train the </a:t>
            </a:r>
            <a:r>
              <a:rPr lang="en-US">
                <a:solidFill>
                  <a:srgbClr val="7030A0"/>
                </a:solidFill>
              </a:rPr>
              <a:t>discriminator</a:t>
            </a:r>
            <a:r>
              <a:rPr lang="en-US"/>
              <a:t> with </a:t>
            </a:r>
            <a:r>
              <a:rPr lang="en-US">
                <a:solidFill>
                  <a:srgbClr val="7030A0"/>
                </a:solidFill>
              </a:rPr>
              <a:t>some real images and some generated</a:t>
            </a:r>
            <a:r>
              <a:rPr lang="en-US"/>
              <a:t> by the generator</a:t>
            </a:r>
          </a:p>
          <a:p>
            <a:endParaRPr lang="en-US"/>
          </a:p>
          <a:p>
            <a:pPr marL="457200" lvl="1" indent="0">
              <a:buNone/>
            </a:pPr>
            <a:r>
              <a:rPr lang="en-US" u="sng"/>
              <a:t>Supervised learning</a:t>
            </a:r>
            <a:r>
              <a:rPr lang="en-US"/>
              <a:t>: label </a:t>
            </a:r>
            <a:r>
              <a:rPr lang="en-US" b="1">
                <a:solidFill>
                  <a:srgbClr val="0070C0"/>
                </a:solidFill>
              </a:rPr>
              <a:t>1 </a:t>
            </a:r>
            <a:r>
              <a:rPr lang="en-US">
                <a:solidFill>
                  <a:srgbClr val="0070C0"/>
                </a:solidFill>
              </a:rPr>
              <a:t>real images </a:t>
            </a:r>
            <a:r>
              <a:rPr lang="en-US"/>
              <a:t>and </a:t>
            </a:r>
            <a:r>
              <a:rPr lang="en-US" b="1">
                <a:solidFill>
                  <a:srgbClr val="0070C0"/>
                </a:solidFill>
              </a:rPr>
              <a:t>0</a:t>
            </a:r>
            <a:r>
              <a:rPr lang="en-US">
                <a:solidFill>
                  <a:srgbClr val="0070C0"/>
                </a:solidFill>
              </a:rPr>
              <a:t> fake images</a:t>
            </a:r>
            <a:r>
              <a:rPr lang="en-US"/>
              <a:t>, with </a:t>
            </a:r>
            <a:r>
              <a:rPr lang="en-US">
                <a:solidFill>
                  <a:srgbClr val="0070C0"/>
                </a:solidFill>
              </a:rPr>
              <a:t>binary cross-entropy </a:t>
            </a:r>
            <a:r>
              <a:rPr lang="en-US"/>
              <a:t>as the loss function</a:t>
            </a:r>
          </a:p>
        </p:txBody>
      </p:sp>
      <p:pic>
        <p:nvPicPr>
          <p:cNvPr id="5" name="Picture 4">
            <a:extLst>
              <a:ext uri="{FF2B5EF4-FFF2-40B4-BE49-F238E27FC236}">
                <a16:creationId xmlns:a16="http://schemas.microsoft.com/office/drawing/2014/main" id="{38633B20-84D3-B57F-AB53-D18F3297C036}"/>
              </a:ext>
            </a:extLst>
          </p:cNvPr>
          <p:cNvPicPr>
            <a:picLocks noChangeAspect="1"/>
          </p:cNvPicPr>
          <p:nvPr/>
        </p:nvPicPr>
        <p:blipFill>
          <a:blip r:embed="rId2"/>
          <a:stretch>
            <a:fillRect/>
          </a:stretch>
        </p:blipFill>
        <p:spPr>
          <a:xfrm>
            <a:off x="3576286" y="4254503"/>
            <a:ext cx="5039428" cy="914528"/>
          </a:xfrm>
          <a:prstGeom prst="rect">
            <a:avLst/>
          </a:prstGeom>
        </p:spPr>
      </p:pic>
    </p:spTree>
    <p:extLst>
      <p:ext uri="{BB962C8B-B14F-4D97-AF65-F5344CB8AC3E}">
        <p14:creationId xmlns:p14="http://schemas.microsoft.com/office/powerpoint/2010/main" val="2070241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E9E4F-EDF9-D9EB-F8B4-A4E1C03ACCE3}"/>
              </a:ext>
            </a:extLst>
          </p:cNvPr>
          <p:cNvSpPr>
            <a:spLocks noGrp="1"/>
          </p:cNvSpPr>
          <p:nvPr>
            <p:ph type="title"/>
          </p:nvPr>
        </p:nvSpPr>
        <p:spPr/>
        <p:txBody>
          <a:bodyPr/>
          <a:lstStyle/>
          <a:p>
            <a:r>
              <a:rPr lang="en-US"/>
              <a:t>Training the DCGAN</a:t>
            </a:r>
          </a:p>
        </p:txBody>
      </p:sp>
      <p:sp>
        <p:nvSpPr>
          <p:cNvPr id="3" name="Content Placeholder 2">
            <a:extLst>
              <a:ext uri="{FF2B5EF4-FFF2-40B4-BE49-F238E27FC236}">
                <a16:creationId xmlns:a16="http://schemas.microsoft.com/office/drawing/2014/main" id="{A6C78AE9-BD49-5CF5-24A3-F032AFCEC468}"/>
              </a:ext>
            </a:extLst>
          </p:cNvPr>
          <p:cNvSpPr>
            <a:spLocks noGrp="1"/>
          </p:cNvSpPr>
          <p:nvPr>
            <p:ph idx="1"/>
          </p:nvPr>
        </p:nvSpPr>
        <p:spPr/>
        <p:txBody>
          <a:bodyPr>
            <a:normAutofit/>
          </a:bodyPr>
          <a:lstStyle/>
          <a:p>
            <a:pPr marL="514350" indent="-514350">
              <a:buFont typeface="+mj-lt"/>
              <a:buAutoNum type="arabicPeriod"/>
            </a:pPr>
            <a:r>
              <a:rPr lang="en-US"/>
              <a:t>The generator generates some images </a:t>
            </a:r>
          </a:p>
          <a:p>
            <a:pPr marL="514350" indent="-514350">
              <a:buFont typeface="+mj-lt"/>
              <a:buAutoNum type="arabicPeriod"/>
            </a:pPr>
            <a:r>
              <a:rPr lang="en-US"/>
              <a:t>Discriminator scores these fake images </a:t>
            </a:r>
          </a:p>
          <a:p>
            <a:pPr marL="514350" indent="-514350">
              <a:buFont typeface="+mj-lt"/>
              <a:buAutoNum type="arabicPeriod"/>
            </a:pPr>
            <a:r>
              <a:rPr lang="en-US"/>
              <a:t>Binary cross-entropy </a:t>
            </a:r>
            <a:r>
              <a:rPr lang="en-US">
                <a:solidFill>
                  <a:srgbClr val="0070C0"/>
                </a:solidFill>
              </a:rPr>
              <a:t>between these scores</a:t>
            </a:r>
            <a:r>
              <a:rPr lang="en-US"/>
              <a:t> and a </a:t>
            </a:r>
            <a:r>
              <a:rPr lang="en-US">
                <a:solidFill>
                  <a:srgbClr val="0070C0"/>
                </a:solidFill>
              </a:rPr>
              <a:t>vector of 1s</a:t>
            </a:r>
          </a:p>
          <a:p>
            <a:pPr marL="457200" lvl="1" indent="0">
              <a:buNone/>
            </a:pPr>
            <a:r>
              <a:rPr lang="en-US"/>
              <a:t>Because we want to train the </a:t>
            </a:r>
            <a:r>
              <a:rPr lang="en-US" b="1">
                <a:solidFill>
                  <a:srgbClr val="7030A0"/>
                </a:solidFill>
              </a:rPr>
              <a:t>generator</a:t>
            </a:r>
            <a:r>
              <a:rPr lang="en-US">
                <a:solidFill>
                  <a:srgbClr val="7030A0"/>
                </a:solidFill>
              </a:rPr>
              <a:t> to produce images that the discriminator thinks are real</a:t>
            </a:r>
          </a:p>
        </p:txBody>
      </p:sp>
      <p:sp>
        <p:nvSpPr>
          <p:cNvPr id="5" name="TextBox 4">
            <a:extLst>
              <a:ext uri="{FF2B5EF4-FFF2-40B4-BE49-F238E27FC236}">
                <a16:creationId xmlns:a16="http://schemas.microsoft.com/office/drawing/2014/main" id="{47A0CDED-D170-BE9F-FA9A-C83AE88FE4FC}"/>
              </a:ext>
            </a:extLst>
          </p:cNvPr>
          <p:cNvSpPr txBox="1"/>
          <p:nvPr/>
        </p:nvSpPr>
        <p:spPr>
          <a:xfrm>
            <a:off x="2159000" y="5376744"/>
            <a:ext cx="8305800" cy="800219"/>
          </a:xfrm>
          <a:prstGeom prst="rect">
            <a:avLst/>
          </a:prstGeom>
          <a:noFill/>
          <a:ln w="57150">
            <a:solidFill>
              <a:srgbClr val="FF0000"/>
            </a:solidFill>
          </a:ln>
        </p:spPr>
        <p:txBody>
          <a:bodyPr wrap="square">
            <a:spAutoFit/>
          </a:bodyPr>
          <a:lstStyle/>
          <a:p>
            <a:r>
              <a:rPr lang="en-US" sz="2300"/>
              <a:t>We must </a:t>
            </a:r>
            <a:r>
              <a:rPr lang="en-US" sz="2300" b="1"/>
              <a:t>alternate the training of these two networks</a:t>
            </a:r>
            <a:r>
              <a:rPr lang="en-US" sz="2300"/>
              <a:t>, making sure that we only update the weights of one network at a time!</a:t>
            </a:r>
          </a:p>
        </p:txBody>
      </p:sp>
    </p:spTree>
    <p:extLst>
      <p:ext uri="{BB962C8B-B14F-4D97-AF65-F5344CB8AC3E}">
        <p14:creationId xmlns:p14="http://schemas.microsoft.com/office/powerpoint/2010/main" val="24621123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7F1684-EB31-1B12-0EFC-BDF11B703E8E}"/>
              </a:ext>
            </a:extLst>
          </p:cNvPr>
          <p:cNvPicPr>
            <a:picLocks noChangeAspect="1"/>
          </p:cNvPicPr>
          <p:nvPr/>
        </p:nvPicPr>
        <p:blipFill>
          <a:blip r:embed="rId2"/>
          <a:stretch>
            <a:fillRect/>
          </a:stretch>
        </p:blipFill>
        <p:spPr>
          <a:xfrm>
            <a:off x="4869616" y="0"/>
            <a:ext cx="7177167" cy="6858000"/>
          </a:xfrm>
          <a:prstGeom prst="rect">
            <a:avLst/>
          </a:prstGeom>
        </p:spPr>
      </p:pic>
      <p:sp>
        <p:nvSpPr>
          <p:cNvPr id="9" name="TextBox 8">
            <a:extLst>
              <a:ext uri="{FF2B5EF4-FFF2-40B4-BE49-F238E27FC236}">
                <a16:creationId xmlns:a16="http://schemas.microsoft.com/office/drawing/2014/main" id="{D8053E00-8BE8-1BA1-2D6D-2FCBD126A8D2}"/>
              </a:ext>
            </a:extLst>
          </p:cNvPr>
          <p:cNvSpPr txBox="1"/>
          <p:nvPr/>
        </p:nvSpPr>
        <p:spPr>
          <a:xfrm>
            <a:off x="246817" y="1937435"/>
            <a:ext cx="396240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The loss function for the generator and discriminator is </a:t>
            </a:r>
            <a:r>
              <a:rPr lang="en-US" b="1" err="1"/>
              <a:t>BinaryCrossentropy</a:t>
            </a:r>
            <a:endParaRPr lang="en-US" b="1"/>
          </a:p>
        </p:txBody>
      </p:sp>
      <p:cxnSp>
        <p:nvCxnSpPr>
          <p:cNvPr id="10" name="Straight Arrow Connector 9">
            <a:extLst>
              <a:ext uri="{FF2B5EF4-FFF2-40B4-BE49-F238E27FC236}">
                <a16:creationId xmlns:a16="http://schemas.microsoft.com/office/drawing/2014/main" id="{17FC5D44-1222-E654-0406-C189577A9C23}"/>
              </a:ext>
            </a:extLst>
          </p:cNvPr>
          <p:cNvCxnSpPr>
            <a:cxnSpLocks/>
            <a:stCxn id="9" idx="3"/>
          </p:cNvCxnSpPr>
          <p:nvPr/>
        </p:nvCxnSpPr>
        <p:spPr>
          <a:xfrm>
            <a:off x="4209217" y="2260601"/>
            <a:ext cx="1391483"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5729360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CC9DD0-7437-2DDB-B741-F6930290B32F}"/>
              </a:ext>
            </a:extLst>
          </p:cNvPr>
          <p:cNvPicPr>
            <a:picLocks noChangeAspect="1"/>
          </p:cNvPicPr>
          <p:nvPr/>
        </p:nvPicPr>
        <p:blipFill>
          <a:blip r:embed="rId3"/>
          <a:stretch>
            <a:fillRect/>
          </a:stretch>
        </p:blipFill>
        <p:spPr>
          <a:xfrm>
            <a:off x="4934375" y="0"/>
            <a:ext cx="6666650" cy="6858000"/>
          </a:xfrm>
          <a:prstGeom prst="rect">
            <a:avLst/>
          </a:prstGeom>
        </p:spPr>
      </p:pic>
      <p:sp>
        <p:nvSpPr>
          <p:cNvPr id="7" name="TextBox 6">
            <a:extLst>
              <a:ext uri="{FF2B5EF4-FFF2-40B4-BE49-F238E27FC236}">
                <a16:creationId xmlns:a16="http://schemas.microsoft.com/office/drawing/2014/main" id="{D633DA5A-B40F-DE03-7636-D5BC473E7390}"/>
              </a:ext>
            </a:extLst>
          </p:cNvPr>
          <p:cNvSpPr txBox="1"/>
          <p:nvPr/>
        </p:nvSpPr>
        <p:spPr>
          <a:xfrm>
            <a:off x="209975" y="347955"/>
            <a:ext cx="389890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To train the network, first sample a batch of vectors from a </a:t>
            </a:r>
            <a:r>
              <a:rPr lang="en-US">
                <a:solidFill>
                  <a:srgbClr val="7030A0"/>
                </a:solidFill>
              </a:rPr>
              <a:t>multivariate standard normal distribution</a:t>
            </a:r>
          </a:p>
        </p:txBody>
      </p:sp>
      <p:sp>
        <p:nvSpPr>
          <p:cNvPr id="11" name="TextBox 10">
            <a:extLst>
              <a:ext uri="{FF2B5EF4-FFF2-40B4-BE49-F238E27FC236}">
                <a16:creationId xmlns:a16="http://schemas.microsoft.com/office/drawing/2014/main" id="{78625D97-230B-9881-6DB6-B28616826532}"/>
              </a:ext>
            </a:extLst>
          </p:cNvPr>
          <p:cNvSpPr txBox="1"/>
          <p:nvPr/>
        </p:nvSpPr>
        <p:spPr>
          <a:xfrm>
            <a:off x="231988" y="1792445"/>
            <a:ext cx="435610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Next, pass these through the generator to </a:t>
            </a:r>
            <a:r>
              <a:rPr lang="en-US">
                <a:solidFill>
                  <a:srgbClr val="0070C0"/>
                </a:solidFill>
              </a:rPr>
              <a:t>produce a batch of generated images</a:t>
            </a:r>
          </a:p>
        </p:txBody>
      </p:sp>
      <p:sp>
        <p:nvSpPr>
          <p:cNvPr id="15" name="TextBox 14">
            <a:extLst>
              <a:ext uri="{FF2B5EF4-FFF2-40B4-BE49-F238E27FC236}">
                <a16:creationId xmlns:a16="http://schemas.microsoft.com/office/drawing/2014/main" id="{3DDB5BEC-40CC-F628-7E7C-BFF294CE2F9A}"/>
              </a:ext>
            </a:extLst>
          </p:cNvPr>
          <p:cNvSpPr txBox="1"/>
          <p:nvPr/>
        </p:nvSpPr>
        <p:spPr>
          <a:xfrm>
            <a:off x="378038" y="2446202"/>
            <a:ext cx="4181688"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Now ask the discriminator to </a:t>
            </a:r>
            <a:r>
              <a:rPr lang="en-US">
                <a:solidFill>
                  <a:srgbClr val="7030A0"/>
                </a:solidFill>
              </a:rPr>
              <a:t>predict the realness of the batch </a:t>
            </a:r>
            <a:r>
              <a:rPr lang="en-US"/>
              <a:t>of real images…</a:t>
            </a:r>
          </a:p>
        </p:txBody>
      </p:sp>
      <p:sp>
        <p:nvSpPr>
          <p:cNvPr id="19" name="TextBox 18">
            <a:extLst>
              <a:ext uri="{FF2B5EF4-FFF2-40B4-BE49-F238E27FC236}">
                <a16:creationId xmlns:a16="http://schemas.microsoft.com/office/drawing/2014/main" id="{A87338E3-2A74-7407-8AFA-BC7D3B1D3638}"/>
              </a:ext>
            </a:extLst>
          </p:cNvPr>
          <p:cNvSpPr txBox="1"/>
          <p:nvPr/>
        </p:nvSpPr>
        <p:spPr>
          <a:xfrm>
            <a:off x="764542" y="3444347"/>
            <a:ext cx="39116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t>…and the batch of generated images</a:t>
            </a:r>
          </a:p>
        </p:txBody>
      </p:sp>
      <p:cxnSp>
        <p:nvCxnSpPr>
          <p:cNvPr id="28" name="Straight Arrow Connector 27">
            <a:extLst>
              <a:ext uri="{FF2B5EF4-FFF2-40B4-BE49-F238E27FC236}">
                <a16:creationId xmlns:a16="http://schemas.microsoft.com/office/drawing/2014/main" id="{EFDD856E-1A05-D019-88D7-00C04357E4B3}"/>
              </a:ext>
            </a:extLst>
          </p:cNvPr>
          <p:cNvCxnSpPr>
            <a:cxnSpLocks/>
            <a:stCxn id="7" idx="3"/>
          </p:cNvCxnSpPr>
          <p:nvPr/>
        </p:nvCxnSpPr>
        <p:spPr>
          <a:xfrm>
            <a:off x="4108875" y="809620"/>
            <a:ext cx="1130299"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1" name="Straight Arrow Connector 30">
            <a:extLst>
              <a:ext uri="{FF2B5EF4-FFF2-40B4-BE49-F238E27FC236}">
                <a16:creationId xmlns:a16="http://schemas.microsoft.com/office/drawing/2014/main" id="{629C634C-0F4B-C17C-376E-D821C4845169}"/>
              </a:ext>
            </a:extLst>
          </p:cNvPr>
          <p:cNvCxnSpPr>
            <a:cxnSpLocks/>
            <a:stCxn id="11" idx="3"/>
          </p:cNvCxnSpPr>
          <p:nvPr/>
        </p:nvCxnSpPr>
        <p:spPr>
          <a:xfrm>
            <a:off x="4588088" y="2115611"/>
            <a:ext cx="91143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4" name="Straight Arrow Connector 33">
            <a:extLst>
              <a:ext uri="{FF2B5EF4-FFF2-40B4-BE49-F238E27FC236}">
                <a16:creationId xmlns:a16="http://schemas.microsoft.com/office/drawing/2014/main" id="{1BD3340F-8881-FDBD-BFEA-E5150C082F12}"/>
              </a:ext>
            </a:extLst>
          </p:cNvPr>
          <p:cNvCxnSpPr>
            <a:cxnSpLocks/>
            <a:stCxn id="15" idx="3"/>
          </p:cNvCxnSpPr>
          <p:nvPr/>
        </p:nvCxnSpPr>
        <p:spPr>
          <a:xfrm>
            <a:off x="4559726" y="2769368"/>
            <a:ext cx="999912"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7" name="Straight Arrow Connector 36">
            <a:extLst>
              <a:ext uri="{FF2B5EF4-FFF2-40B4-BE49-F238E27FC236}">
                <a16:creationId xmlns:a16="http://schemas.microsoft.com/office/drawing/2014/main" id="{1D9BA8DC-D324-39CA-BA1C-82176DD61A7B}"/>
              </a:ext>
            </a:extLst>
          </p:cNvPr>
          <p:cNvCxnSpPr>
            <a:cxnSpLocks/>
            <a:stCxn id="19" idx="3"/>
          </p:cNvCxnSpPr>
          <p:nvPr/>
        </p:nvCxnSpPr>
        <p:spPr>
          <a:xfrm flipV="1">
            <a:off x="4676142" y="3029545"/>
            <a:ext cx="885614" cy="59946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5017751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CC9DD0-7437-2DDB-B741-F6930290B32F}"/>
              </a:ext>
            </a:extLst>
          </p:cNvPr>
          <p:cNvPicPr>
            <a:picLocks noChangeAspect="1"/>
          </p:cNvPicPr>
          <p:nvPr/>
        </p:nvPicPr>
        <p:blipFill>
          <a:blip r:embed="rId3"/>
          <a:stretch>
            <a:fillRect/>
          </a:stretch>
        </p:blipFill>
        <p:spPr>
          <a:xfrm>
            <a:off x="4934375" y="0"/>
            <a:ext cx="6666650" cy="6858000"/>
          </a:xfrm>
          <a:prstGeom prst="rect">
            <a:avLst/>
          </a:prstGeom>
        </p:spPr>
      </p:pic>
      <p:sp>
        <p:nvSpPr>
          <p:cNvPr id="23" name="TextBox 22">
            <a:extLst>
              <a:ext uri="{FF2B5EF4-FFF2-40B4-BE49-F238E27FC236}">
                <a16:creationId xmlns:a16="http://schemas.microsoft.com/office/drawing/2014/main" id="{94198123-2B9C-D676-F35C-E4900E4F95EC}"/>
              </a:ext>
            </a:extLst>
          </p:cNvPr>
          <p:cNvSpPr txBox="1"/>
          <p:nvPr/>
        </p:nvSpPr>
        <p:spPr>
          <a:xfrm>
            <a:off x="803913" y="4530736"/>
            <a:ext cx="3784175"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a:t>
            </a:r>
            <a:r>
              <a:rPr lang="en-US">
                <a:solidFill>
                  <a:srgbClr val="7030A0"/>
                </a:solidFill>
              </a:rPr>
              <a:t>discriminator loss is the average binary cross-entropy</a:t>
            </a:r>
            <a:r>
              <a:rPr lang="en-US"/>
              <a:t> across both the real images (with label 1) and the fake images (with label 0)</a:t>
            </a:r>
          </a:p>
        </p:txBody>
      </p:sp>
      <p:sp>
        <p:nvSpPr>
          <p:cNvPr id="27" name="TextBox 26">
            <a:extLst>
              <a:ext uri="{FF2B5EF4-FFF2-40B4-BE49-F238E27FC236}">
                <a16:creationId xmlns:a16="http://schemas.microsoft.com/office/drawing/2014/main" id="{91A4D99E-114A-6628-79E6-1F6453FDF709}"/>
              </a:ext>
            </a:extLst>
          </p:cNvPr>
          <p:cNvSpPr txBox="1"/>
          <p:nvPr/>
        </p:nvSpPr>
        <p:spPr>
          <a:xfrm>
            <a:off x="147321" y="5869564"/>
            <a:ext cx="4657937"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The </a:t>
            </a:r>
            <a:r>
              <a:rPr lang="en-US">
                <a:solidFill>
                  <a:srgbClr val="0070C0"/>
                </a:solidFill>
              </a:rPr>
              <a:t>generator loss is the binary cross-entropy between the discriminator predictions for the generated images and a label of 1</a:t>
            </a:r>
          </a:p>
        </p:txBody>
      </p:sp>
      <p:cxnSp>
        <p:nvCxnSpPr>
          <p:cNvPr id="40" name="Straight Arrow Connector 39">
            <a:extLst>
              <a:ext uri="{FF2B5EF4-FFF2-40B4-BE49-F238E27FC236}">
                <a16:creationId xmlns:a16="http://schemas.microsoft.com/office/drawing/2014/main" id="{AAC7B952-5714-1ECB-3F97-9F5CE3AE191D}"/>
              </a:ext>
            </a:extLst>
          </p:cNvPr>
          <p:cNvCxnSpPr>
            <a:cxnSpLocks/>
            <a:stCxn id="23" idx="3"/>
          </p:cNvCxnSpPr>
          <p:nvPr/>
        </p:nvCxnSpPr>
        <p:spPr>
          <a:xfrm>
            <a:off x="4588088" y="5130901"/>
            <a:ext cx="1126912" cy="106925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4" name="Straight Arrow Connector 43">
            <a:extLst>
              <a:ext uri="{FF2B5EF4-FFF2-40B4-BE49-F238E27FC236}">
                <a16:creationId xmlns:a16="http://schemas.microsoft.com/office/drawing/2014/main" id="{2BCEB3EE-E155-E00E-8C81-2D26C3B06DA0}"/>
              </a:ext>
            </a:extLst>
          </p:cNvPr>
          <p:cNvCxnSpPr>
            <a:cxnSpLocks/>
            <a:stCxn id="27" idx="3"/>
          </p:cNvCxnSpPr>
          <p:nvPr/>
        </p:nvCxnSpPr>
        <p:spPr>
          <a:xfrm>
            <a:off x="4805258" y="6331229"/>
            <a:ext cx="825500" cy="327329"/>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 name="TextBox 3">
            <a:extLst>
              <a:ext uri="{FF2B5EF4-FFF2-40B4-BE49-F238E27FC236}">
                <a16:creationId xmlns:a16="http://schemas.microsoft.com/office/drawing/2014/main" id="{AC098EF4-DDBB-8787-3177-87B0F33339C4}"/>
              </a:ext>
            </a:extLst>
          </p:cNvPr>
          <p:cNvSpPr txBox="1"/>
          <p:nvPr/>
        </p:nvSpPr>
        <p:spPr>
          <a:xfrm>
            <a:off x="590975" y="2776410"/>
            <a:ext cx="3370579"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err="1">
                <a:effectLst/>
              </a:rPr>
              <a:t>tf.</a:t>
            </a:r>
            <a:r>
              <a:rPr lang="en-US" b="1" err="1">
                <a:effectLst/>
              </a:rPr>
              <a:t>ones_like</a:t>
            </a:r>
            <a:r>
              <a:rPr lang="en-US">
                <a:effectLst/>
              </a:rPr>
              <a:t> returns an array of ones with the same shape and type as a given array</a:t>
            </a:r>
          </a:p>
        </p:txBody>
      </p:sp>
      <p:cxnSp>
        <p:nvCxnSpPr>
          <p:cNvPr id="5" name="Straight Arrow Connector 4">
            <a:extLst>
              <a:ext uri="{FF2B5EF4-FFF2-40B4-BE49-F238E27FC236}">
                <a16:creationId xmlns:a16="http://schemas.microsoft.com/office/drawing/2014/main" id="{46113C39-C3DA-2422-1204-531CF0913DE8}"/>
              </a:ext>
            </a:extLst>
          </p:cNvPr>
          <p:cNvCxnSpPr>
            <a:cxnSpLocks/>
            <a:stCxn id="4" idx="3"/>
          </p:cNvCxnSpPr>
          <p:nvPr/>
        </p:nvCxnSpPr>
        <p:spPr>
          <a:xfrm>
            <a:off x="3961554" y="3238075"/>
            <a:ext cx="1599355" cy="59273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8018802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F624E2-F055-5C54-3E72-40FE3352C7DB}"/>
              </a:ext>
            </a:extLst>
          </p:cNvPr>
          <p:cNvPicPr>
            <a:picLocks noChangeAspect="1"/>
          </p:cNvPicPr>
          <p:nvPr/>
        </p:nvPicPr>
        <p:blipFill>
          <a:blip r:embed="rId3"/>
          <a:stretch>
            <a:fillRect/>
          </a:stretch>
        </p:blipFill>
        <p:spPr>
          <a:xfrm>
            <a:off x="3943394" y="0"/>
            <a:ext cx="7785012" cy="6858000"/>
          </a:xfrm>
          <a:prstGeom prst="rect">
            <a:avLst/>
          </a:prstGeom>
        </p:spPr>
      </p:pic>
      <p:sp>
        <p:nvSpPr>
          <p:cNvPr id="7" name="TextBox 6">
            <a:extLst>
              <a:ext uri="{FF2B5EF4-FFF2-40B4-BE49-F238E27FC236}">
                <a16:creationId xmlns:a16="http://schemas.microsoft.com/office/drawing/2014/main" id="{CDF15F05-CE99-F55A-FA65-EB599016CBC7}"/>
              </a:ext>
            </a:extLst>
          </p:cNvPr>
          <p:cNvSpPr txBox="1"/>
          <p:nvPr/>
        </p:nvSpPr>
        <p:spPr>
          <a:xfrm>
            <a:off x="114300" y="1619935"/>
            <a:ext cx="293370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a:t>Update the weights of the discriminator and generator separately</a:t>
            </a:r>
          </a:p>
        </p:txBody>
      </p:sp>
      <p:cxnSp>
        <p:nvCxnSpPr>
          <p:cNvPr id="9" name="Straight Arrow Connector 8">
            <a:extLst>
              <a:ext uri="{FF2B5EF4-FFF2-40B4-BE49-F238E27FC236}">
                <a16:creationId xmlns:a16="http://schemas.microsoft.com/office/drawing/2014/main" id="{D2352C26-E3A5-779C-FB68-A2F6E14F7676}"/>
              </a:ext>
            </a:extLst>
          </p:cNvPr>
          <p:cNvCxnSpPr>
            <a:stCxn id="7" idx="3"/>
          </p:cNvCxnSpPr>
          <p:nvPr/>
        </p:nvCxnSpPr>
        <p:spPr>
          <a:xfrm>
            <a:off x="3048000" y="2081600"/>
            <a:ext cx="895394" cy="139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886012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31A96-6C6D-74D6-D2E6-E984BE030F35}"/>
              </a:ext>
            </a:extLst>
          </p:cNvPr>
          <p:cNvPicPr>
            <a:picLocks noChangeAspect="1"/>
          </p:cNvPicPr>
          <p:nvPr/>
        </p:nvPicPr>
        <p:blipFill>
          <a:blip r:embed="rId2"/>
          <a:stretch>
            <a:fillRect/>
          </a:stretch>
        </p:blipFill>
        <p:spPr>
          <a:xfrm>
            <a:off x="2123520" y="306214"/>
            <a:ext cx="7944959" cy="1152686"/>
          </a:xfrm>
          <a:prstGeom prst="rect">
            <a:avLst/>
          </a:prstGeom>
        </p:spPr>
      </p:pic>
      <p:pic>
        <p:nvPicPr>
          <p:cNvPr id="5" name="Picture 4">
            <a:extLst>
              <a:ext uri="{FF2B5EF4-FFF2-40B4-BE49-F238E27FC236}">
                <a16:creationId xmlns:a16="http://schemas.microsoft.com/office/drawing/2014/main" id="{34D4C027-BCE6-0B06-97AF-5DE352B76B5D}"/>
              </a:ext>
            </a:extLst>
          </p:cNvPr>
          <p:cNvPicPr>
            <a:picLocks noChangeAspect="1"/>
          </p:cNvPicPr>
          <p:nvPr/>
        </p:nvPicPr>
        <p:blipFill>
          <a:blip r:embed="rId3"/>
          <a:stretch>
            <a:fillRect/>
          </a:stretch>
        </p:blipFill>
        <p:spPr>
          <a:xfrm>
            <a:off x="1745655" y="1676416"/>
            <a:ext cx="8497486" cy="2257740"/>
          </a:xfrm>
          <a:prstGeom prst="rect">
            <a:avLst/>
          </a:prstGeom>
        </p:spPr>
      </p:pic>
      <p:pic>
        <p:nvPicPr>
          <p:cNvPr id="7" name="Picture 6">
            <a:extLst>
              <a:ext uri="{FF2B5EF4-FFF2-40B4-BE49-F238E27FC236}">
                <a16:creationId xmlns:a16="http://schemas.microsoft.com/office/drawing/2014/main" id="{C6E881AF-7E01-7743-9877-09ECC7BCB47D}"/>
              </a:ext>
            </a:extLst>
          </p:cNvPr>
          <p:cNvPicPr>
            <a:picLocks noChangeAspect="1"/>
          </p:cNvPicPr>
          <p:nvPr/>
        </p:nvPicPr>
        <p:blipFill>
          <a:blip r:embed="rId4"/>
          <a:stretch>
            <a:fillRect/>
          </a:stretch>
        </p:blipFill>
        <p:spPr>
          <a:xfrm>
            <a:off x="2974552" y="4141614"/>
            <a:ext cx="6039693" cy="2486372"/>
          </a:xfrm>
          <a:prstGeom prst="rect">
            <a:avLst/>
          </a:prstGeom>
        </p:spPr>
      </p:pic>
    </p:spTree>
    <p:extLst>
      <p:ext uri="{BB962C8B-B14F-4D97-AF65-F5344CB8AC3E}">
        <p14:creationId xmlns:p14="http://schemas.microsoft.com/office/powerpoint/2010/main" val="9816834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4A21A-306F-B8CE-F241-64C8BAF8545B}"/>
              </a:ext>
            </a:extLst>
          </p:cNvPr>
          <p:cNvPicPr>
            <a:picLocks noChangeAspect="1"/>
          </p:cNvPicPr>
          <p:nvPr/>
        </p:nvPicPr>
        <p:blipFill>
          <a:blip r:embed="rId2"/>
          <a:stretch>
            <a:fillRect/>
          </a:stretch>
        </p:blipFill>
        <p:spPr>
          <a:xfrm>
            <a:off x="970835" y="1474550"/>
            <a:ext cx="10250330" cy="3400900"/>
          </a:xfrm>
          <a:prstGeom prst="rect">
            <a:avLst/>
          </a:prstGeom>
        </p:spPr>
      </p:pic>
      <p:sp>
        <p:nvSpPr>
          <p:cNvPr id="7" name="TextBox 6">
            <a:extLst>
              <a:ext uri="{FF2B5EF4-FFF2-40B4-BE49-F238E27FC236}">
                <a16:creationId xmlns:a16="http://schemas.microsoft.com/office/drawing/2014/main" id="{FB74B65C-727B-D832-7ED9-D4529DDA4C87}"/>
              </a:ext>
            </a:extLst>
          </p:cNvPr>
          <p:cNvSpPr txBox="1"/>
          <p:nvPr/>
        </p:nvSpPr>
        <p:spPr>
          <a:xfrm>
            <a:off x="562099" y="6196492"/>
            <a:ext cx="6094206" cy="369332"/>
          </a:xfrm>
          <a:prstGeom prst="rect">
            <a:avLst/>
          </a:prstGeom>
          <a:noFill/>
        </p:spPr>
        <p:txBody>
          <a:bodyPr wrap="square">
            <a:spAutoFit/>
          </a:bodyPr>
          <a:lstStyle/>
          <a:p>
            <a:pPr algn="l"/>
            <a:r>
              <a:rPr lang="en-US" sz="1800" b="0" i="1" u="none" strike="noStrike" baseline="0">
                <a:latin typeface="MinionPro-It"/>
              </a:rPr>
              <a:t>gray boxes indicate that the weights are frozen during training</a:t>
            </a:r>
            <a:endParaRPr lang="en-US"/>
          </a:p>
        </p:txBody>
      </p:sp>
    </p:spTree>
    <p:extLst>
      <p:ext uri="{BB962C8B-B14F-4D97-AF65-F5344CB8AC3E}">
        <p14:creationId xmlns:p14="http://schemas.microsoft.com/office/powerpoint/2010/main" val="23596397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07521C-195B-3476-9D5D-B2506045CB32}"/>
              </a:ext>
            </a:extLst>
          </p:cNvPr>
          <p:cNvPicPr>
            <a:picLocks noChangeAspect="1"/>
          </p:cNvPicPr>
          <p:nvPr/>
        </p:nvPicPr>
        <p:blipFill>
          <a:blip r:embed="rId2"/>
          <a:stretch>
            <a:fillRect/>
          </a:stretch>
        </p:blipFill>
        <p:spPr>
          <a:xfrm>
            <a:off x="1047045" y="631027"/>
            <a:ext cx="10097909" cy="5172797"/>
          </a:xfrm>
          <a:prstGeom prst="rect">
            <a:avLst/>
          </a:prstGeom>
        </p:spPr>
      </p:pic>
      <p:sp>
        <p:nvSpPr>
          <p:cNvPr id="7" name="TextBox 6">
            <a:extLst>
              <a:ext uri="{FF2B5EF4-FFF2-40B4-BE49-F238E27FC236}">
                <a16:creationId xmlns:a16="http://schemas.microsoft.com/office/drawing/2014/main" id="{FB74B65C-727B-D832-7ED9-D4529DDA4C87}"/>
              </a:ext>
            </a:extLst>
          </p:cNvPr>
          <p:cNvSpPr txBox="1"/>
          <p:nvPr/>
        </p:nvSpPr>
        <p:spPr>
          <a:xfrm>
            <a:off x="562099" y="6196492"/>
            <a:ext cx="6094206" cy="369332"/>
          </a:xfrm>
          <a:prstGeom prst="rect">
            <a:avLst/>
          </a:prstGeom>
          <a:noFill/>
        </p:spPr>
        <p:txBody>
          <a:bodyPr wrap="square">
            <a:spAutoFit/>
          </a:bodyPr>
          <a:lstStyle/>
          <a:p>
            <a:pPr algn="l"/>
            <a:r>
              <a:rPr lang="en-US" sz="1800" b="0" i="1" u="none" strike="noStrike" baseline="0">
                <a:latin typeface="MinionPro-It"/>
              </a:rPr>
              <a:t>gray boxes indicate that the weights are frozen during training</a:t>
            </a:r>
            <a:endParaRPr lang="en-US"/>
          </a:p>
        </p:txBody>
      </p:sp>
    </p:spTree>
    <p:extLst>
      <p:ext uri="{BB962C8B-B14F-4D97-AF65-F5344CB8AC3E}">
        <p14:creationId xmlns:p14="http://schemas.microsoft.com/office/powerpoint/2010/main" val="14349778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C78AE9-BD49-5CF5-24A3-F032AFCEC468}"/>
              </a:ext>
            </a:extLst>
          </p:cNvPr>
          <p:cNvSpPr>
            <a:spLocks noGrp="1"/>
          </p:cNvSpPr>
          <p:nvPr>
            <p:ph idx="1"/>
          </p:nvPr>
        </p:nvSpPr>
        <p:spPr>
          <a:xfrm>
            <a:off x="292274" y="1041400"/>
            <a:ext cx="4079120" cy="5313363"/>
          </a:xfrm>
        </p:spPr>
        <p:txBody>
          <a:bodyPr>
            <a:normAutofit lnSpcReduction="10000"/>
          </a:bodyPr>
          <a:lstStyle/>
          <a:p>
            <a:pPr algn="just"/>
            <a:r>
              <a:rPr lang="en-US" sz="2400"/>
              <a:t>The fight for dominance makes the </a:t>
            </a:r>
            <a:r>
              <a:rPr lang="en-US" sz="2400">
                <a:solidFill>
                  <a:srgbClr val="FF0000"/>
                </a:solidFill>
              </a:rPr>
              <a:t>training process unstable</a:t>
            </a:r>
          </a:p>
          <a:p>
            <a:pPr algn="just"/>
            <a:endParaRPr lang="en-US" sz="2400"/>
          </a:p>
          <a:p>
            <a:pPr algn="just"/>
            <a:r>
              <a:rPr lang="en-US" sz="2400"/>
              <a:t>After enough epochs, </a:t>
            </a:r>
            <a:r>
              <a:rPr lang="en-US" sz="2400">
                <a:solidFill>
                  <a:srgbClr val="7030A0"/>
                </a:solidFill>
              </a:rPr>
              <a:t>the discriminator will dominate </a:t>
            </a:r>
          </a:p>
          <a:p>
            <a:pPr marL="457200" lvl="1" indent="0" algn="just">
              <a:buNone/>
            </a:pPr>
            <a:r>
              <a:rPr lang="en-US" sz="2000"/>
              <a:t>That’s fine, since the generator may have already learned enough</a:t>
            </a:r>
          </a:p>
          <a:p>
            <a:pPr marL="457200" lvl="1" indent="0" algn="just">
              <a:buNone/>
            </a:pPr>
            <a:endParaRPr lang="en-US" sz="2000"/>
          </a:p>
          <a:p>
            <a:pPr marL="457200" lvl="1" indent="0" algn="just">
              <a:buNone/>
            </a:pPr>
            <a:endParaRPr lang="en-US" sz="2000"/>
          </a:p>
          <a:p>
            <a:pPr algn="just"/>
            <a:r>
              <a:rPr lang="en-US" sz="2400"/>
              <a:t>We can </a:t>
            </a:r>
            <a:r>
              <a:rPr lang="en-US" sz="2400">
                <a:solidFill>
                  <a:srgbClr val="00B050"/>
                </a:solidFill>
              </a:rPr>
              <a:t>add a small amount of random noise to the training labels </a:t>
            </a:r>
            <a:r>
              <a:rPr lang="en-US" sz="2400"/>
              <a:t>to improve the stability of the training process </a:t>
            </a:r>
          </a:p>
          <a:p>
            <a:pPr marL="457200" lvl="1" indent="0" algn="just">
              <a:buNone/>
            </a:pPr>
            <a:endParaRPr lang="en-US" sz="2000"/>
          </a:p>
        </p:txBody>
      </p:sp>
      <p:pic>
        <p:nvPicPr>
          <p:cNvPr id="8" name="Picture 7">
            <a:extLst>
              <a:ext uri="{FF2B5EF4-FFF2-40B4-BE49-F238E27FC236}">
                <a16:creationId xmlns:a16="http://schemas.microsoft.com/office/drawing/2014/main" id="{8EBD9519-51F9-3152-7EC0-0FEAF9AE0C98}"/>
              </a:ext>
            </a:extLst>
          </p:cNvPr>
          <p:cNvPicPr>
            <a:picLocks noChangeAspect="1"/>
          </p:cNvPicPr>
          <p:nvPr/>
        </p:nvPicPr>
        <p:blipFill>
          <a:blip r:embed="rId3"/>
          <a:stretch>
            <a:fillRect/>
          </a:stretch>
        </p:blipFill>
        <p:spPr>
          <a:xfrm>
            <a:off x="4528558" y="266700"/>
            <a:ext cx="3898726" cy="6324600"/>
          </a:xfrm>
          <a:prstGeom prst="rect">
            <a:avLst/>
          </a:prstGeom>
        </p:spPr>
      </p:pic>
      <p:pic>
        <p:nvPicPr>
          <p:cNvPr id="10" name="Picture 9">
            <a:extLst>
              <a:ext uri="{FF2B5EF4-FFF2-40B4-BE49-F238E27FC236}">
                <a16:creationId xmlns:a16="http://schemas.microsoft.com/office/drawing/2014/main" id="{F1392D63-4E3E-F0E5-6D55-BF09B5545F43}"/>
              </a:ext>
            </a:extLst>
          </p:cNvPr>
          <p:cNvPicPr>
            <a:picLocks noChangeAspect="1"/>
          </p:cNvPicPr>
          <p:nvPr/>
        </p:nvPicPr>
        <p:blipFill>
          <a:blip r:embed="rId4"/>
          <a:stretch>
            <a:fillRect/>
          </a:stretch>
        </p:blipFill>
        <p:spPr>
          <a:xfrm>
            <a:off x="8249484" y="266700"/>
            <a:ext cx="3752016" cy="6324600"/>
          </a:xfrm>
          <a:prstGeom prst="rect">
            <a:avLst/>
          </a:prstGeom>
        </p:spPr>
      </p:pic>
    </p:spTree>
    <p:extLst>
      <p:ext uri="{BB962C8B-B14F-4D97-AF65-F5344CB8AC3E}">
        <p14:creationId xmlns:p14="http://schemas.microsoft.com/office/powerpoint/2010/main" val="1336319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7990</TotalTime>
  <Words>11536</Words>
  <Application>Microsoft Office PowerPoint</Application>
  <PresentationFormat>Widescreen</PresentationFormat>
  <Paragraphs>1246</Paragraphs>
  <Slides>208</Slides>
  <Notes>85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208</vt:i4>
      </vt:variant>
    </vt:vector>
  </HeadingPairs>
  <TitlesOfParts>
    <vt:vector size="226" baseType="lpstr">
      <vt:lpstr>Aptos</vt:lpstr>
      <vt:lpstr>Aptos (Body)</vt:lpstr>
      <vt:lpstr>Aptos Display</vt:lpstr>
      <vt:lpstr>Arial</vt:lpstr>
      <vt:lpstr>Calibri</vt:lpstr>
      <vt:lpstr>Cambria Math</vt:lpstr>
      <vt:lpstr>Consolas</vt:lpstr>
      <vt:lpstr>Linux Libertine</vt:lpstr>
      <vt:lpstr>MinionPro-It</vt:lpstr>
      <vt:lpstr>MinionPro-Regular</vt:lpstr>
      <vt:lpstr>MyriadPro-SemiboldCond</vt:lpstr>
      <vt:lpstr>Nunito</vt:lpstr>
      <vt:lpstr>Poppins</vt:lpstr>
      <vt:lpstr>source-serif-pro</vt:lpstr>
      <vt:lpstr>Symbola</vt:lpstr>
      <vt:lpstr>UbuntuMono-Regular</vt:lpstr>
      <vt:lpstr>Wingdings</vt:lpstr>
      <vt:lpstr>Office Theme</vt:lpstr>
      <vt:lpstr>Generative Models</vt:lpstr>
      <vt:lpstr>Generative Models</vt:lpstr>
      <vt:lpstr>Variational Autoencoders</vt:lpstr>
      <vt:lpstr>Variational Autoencoder</vt:lpstr>
      <vt:lpstr>Variational Autoencoder</vt:lpstr>
      <vt:lpstr>The Fashion-MNIST Dataset</vt:lpstr>
      <vt:lpstr>The Fashion-MNIST Dataset</vt:lpstr>
      <vt:lpstr>The Fashion-MNIST Dataset</vt:lpstr>
      <vt:lpstr>The Autoencoder Architecture </vt:lpstr>
      <vt:lpstr>The Autoencoder Architecture </vt:lpstr>
      <vt:lpstr>Autoencoders as Denoising Models</vt:lpstr>
      <vt:lpstr>The Encoder</vt:lpstr>
      <vt:lpstr>The Encoder</vt:lpstr>
      <vt:lpstr>The Encoder</vt:lpstr>
      <vt:lpstr>The Decoder</vt:lpstr>
      <vt:lpstr>The Decoder</vt:lpstr>
      <vt:lpstr>The Decoder</vt:lpstr>
      <vt:lpstr>Joining the Encoder to the Decoder</vt:lpstr>
      <vt:lpstr>Joining the Encoder to the Decoder</vt:lpstr>
      <vt:lpstr>Joining the Encoder to the Decoder</vt:lpstr>
      <vt:lpstr>Choosing the Loss Function</vt:lpstr>
      <vt:lpstr>PowerPoint Presentation</vt:lpstr>
      <vt:lpstr>Reconstructing Images</vt:lpstr>
      <vt:lpstr>Visualizing the Latent Space</vt:lpstr>
      <vt:lpstr>PowerPoint Presentation</vt:lpstr>
      <vt:lpstr>Visualizing the Latent Space</vt:lpstr>
      <vt:lpstr>PowerPoint Presentation</vt:lpstr>
      <vt:lpstr>Generating New Images</vt:lpstr>
      <vt:lpstr>PowerPoint Presentation</vt:lpstr>
      <vt:lpstr>PowerPoint Presentation</vt:lpstr>
      <vt:lpstr>PowerPoint Presentation</vt:lpstr>
      <vt:lpstr>PowerPoint Presentation</vt:lpstr>
      <vt:lpstr>PowerPoint Presentation</vt:lpstr>
      <vt:lpstr>PowerPoint Presentation</vt:lpstr>
      <vt:lpstr>Generating New Images</vt:lpstr>
      <vt:lpstr>Generating New Images</vt:lpstr>
      <vt:lpstr>PowerPoint Presentation</vt:lpstr>
      <vt:lpstr>Generating New Images</vt:lpstr>
      <vt:lpstr>PowerPoint Presentation</vt:lpstr>
      <vt:lpstr>Variational Autoencoders</vt:lpstr>
      <vt:lpstr>Updated Encoder</vt:lpstr>
      <vt:lpstr>The Multivariate Normal Distribution</vt:lpstr>
      <vt:lpstr>The Multivariate Normal Distribution</vt:lpstr>
      <vt:lpstr>The Multivariate Normal Distribution</vt:lpstr>
      <vt:lpstr>Updated Encoder</vt:lpstr>
      <vt:lpstr>Updated Decoder</vt:lpstr>
      <vt:lpstr>Updated Decoder</vt:lpstr>
      <vt:lpstr>Building the VAE encoder</vt:lpstr>
      <vt:lpstr>The Reparameterization Trick</vt:lpstr>
      <vt:lpstr>PowerPoint Presentation</vt:lpstr>
      <vt:lpstr>PowerPoint Presentation</vt:lpstr>
      <vt:lpstr>Building the VAE encoder</vt:lpstr>
      <vt:lpstr>Kullback–Leibler divergence </vt:lpstr>
      <vt:lpstr>Kullback–Leibler divergence term</vt:lpstr>
      <vt:lpstr>Building the VAE encoder</vt:lpstr>
      <vt:lpstr>Building the VAE encoder</vt:lpstr>
      <vt:lpstr>PowerPoint Presentation</vt:lpstr>
      <vt:lpstr>Training the Variational Autoencoder</vt:lpstr>
      <vt:lpstr>PowerPoint Presentation</vt:lpstr>
      <vt:lpstr>PowerPoint Presentation</vt:lpstr>
      <vt:lpstr>PowerPoint Presentation</vt:lpstr>
      <vt:lpstr>PowerPoint Presentation</vt:lpstr>
      <vt:lpstr>PowerPoint Presentation</vt:lpstr>
      <vt:lpstr>Analysis of the Variational Autoencoder</vt:lpstr>
      <vt:lpstr>PowerPoint Presentation</vt:lpstr>
      <vt:lpstr>PowerPoint Presentation</vt:lpstr>
      <vt:lpstr>CelebA Dataset</vt:lpstr>
      <vt:lpstr>PowerPoint Presentation</vt:lpstr>
      <vt:lpstr>Training the Variational Autoencoder</vt:lpstr>
      <vt:lpstr>Analysis of the Variational Autoencoder</vt:lpstr>
      <vt:lpstr>Analysis of the Variational Autoencoder</vt:lpstr>
      <vt:lpstr>Generating New Faces</vt:lpstr>
      <vt:lpstr>Generating New Faces</vt:lpstr>
      <vt:lpstr>Generating New Faces</vt:lpstr>
      <vt:lpstr>PowerPoint Presentation</vt:lpstr>
      <vt:lpstr>Morphing Between Faces</vt:lpstr>
      <vt:lpstr>PowerPoint Presentation</vt:lpstr>
      <vt:lpstr>Generative Adversarial Networks</vt:lpstr>
      <vt:lpstr>Introduction</vt:lpstr>
      <vt:lpstr>PowerPoint Presentation</vt:lpstr>
      <vt:lpstr>Deep Convolutional GAN (DCGAN)</vt:lpstr>
      <vt:lpstr>Deep Convolutional GAN (DCGAN)</vt:lpstr>
      <vt:lpstr>The Discriminator</vt:lpstr>
      <vt:lpstr>PowerPoint Presentation</vt:lpstr>
      <vt:lpstr>PowerPoint Presentation</vt:lpstr>
      <vt:lpstr>The Generator</vt:lpstr>
      <vt:lpstr>PowerPoint Presentation</vt:lpstr>
      <vt:lpstr>Upsampling Versus Conv2DTranspose</vt:lpstr>
      <vt:lpstr>Upsampling Versus Conv2DTranspose</vt:lpstr>
      <vt:lpstr>Training the DCGAN</vt:lpstr>
      <vt:lpstr>Training the DCGAN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the DCGAN</vt:lpstr>
      <vt:lpstr>Analysis of the DCGAN</vt:lpstr>
      <vt:lpstr>Challenges and Solutions</vt:lpstr>
      <vt:lpstr>PowerPoint Presentation</vt:lpstr>
      <vt:lpstr>Challenges and Solutions</vt:lpstr>
      <vt:lpstr>Challenges and Solutions</vt:lpstr>
      <vt:lpstr>PowerPoint Presentation</vt:lpstr>
      <vt:lpstr>Challenges and Solutions</vt:lpstr>
      <vt:lpstr>Challenges and Solutions</vt:lpstr>
      <vt:lpstr>Challenges and Solutions</vt:lpstr>
      <vt:lpstr>Tackling GAN challenges</vt:lpstr>
      <vt:lpstr>Wasserstein GAN with Gradient Penalty  </vt:lpstr>
      <vt:lpstr>Wasserstein GAN with Gradient Penalty (WGAN-GP)</vt:lpstr>
      <vt:lpstr>GAN discriminator loss minimization</vt:lpstr>
      <vt:lpstr>GAN generator loss minimization</vt:lpstr>
      <vt:lpstr>Wasserstein Loss</vt:lpstr>
      <vt:lpstr>PowerPoint Presentation</vt:lpstr>
      <vt:lpstr>Wasserstein Loss – Discriminator (Critic)</vt:lpstr>
      <vt:lpstr>Wasserstein Loss</vt:lpstr>
      <vt:lpstr>PowerPoint Presentation</vt:lpstr>
      <vt:lpstr>The Lipschitz Constraint</vt:lpstr>
      <vt:lpstr>The Lipschitz Constraint</vt:lpstr>
      <vt:lpstr>The Lipschitz Constraint</vt:lpstr>
      <vt:lpstr>PowerPoint Presentation</vt:lpstr>
      <vt:lpstr>Enforcing the Lipschitz Constraint</vt:lpstr>
      <vt:lpstr>Enforcing the Lipschitz Constraint</vt:lpstr>
      <vt:lpstr>PowerPoint Presentation</vt:lpstr>
      <vt:lpstr>PowerPoint Presentation</vt:lpstr>
      <vt:lpstr>The Gradient Penalty Loss</vt:lpstr>
      <vt:lpstr>PowerPoint Presentation</vt:lpstr>
      <vt:lpstr>Training the WGAN-GP</vt:lpstr>
      <vt:lpstr>PowerPoint Presentation</vt:lpstr>
      <vt:lpstr>PowerPoint Presentation</vt:lpstr>
      <vt:lpstr>Batch Normalization in a WGAN-GP</vt:lpstr>
      <vt:lpstr>WGAN-GP vs GAN - Recap</vt:lpstr>
      <vt:lpstr>Analysis of the WGAN-GP</vt:lpstr>
      <vt:lpstr>PowerPoint Presentation</vt:lpstr>
      <vt:lpstr>GANs vs VAEs</vt:lpstr>
      <vt:lpstr>PowerPoint Presentation</vt:lpstr>
      <vt:lpstr>Conditional GAN (CGAN)</vt:lpstr>
      <vt:lpstr>Conditional GAN (CGAN)</vt:lpstr>
      <vt:lpstr>PowerPoint Presentation</vt:lpstr>
      <vt:lpstr>CGAN Architecture</vt:lpstr>
      <vt:lpstr>PowerPoint Presentation</vt:lpstr>
      <vt:lpstr>PowerPoint Presentation</vt:lpstr>
      <vt:lpstr>Training the CGAN</vt:lpstr>
      <vt:lpstr>PowerPoint Presentation</vt:lpstr>
      <vt:lpstr>PowerPoint Presentation</vt:lpstr>
      <vt:lpstr>Analysis of the CGAN</vt:lpstr>
      <vt:lpstr>PowerPoint Presentation</vt:lpstr>
      <vt:lpstr>Training the CGAN</vt:lpstr>
      <vt:lpstr>Diffusion Models</vt:lpstr>
      <vt:lpstr>Introduction</vt:lpstr>
      <vt:lpstr>Introduction</vt:lpstr>
      <vt:lpstr>Denoising Diffusion Models (DDM)</vt:lpstr>
      <vt:lpstr>The Flowers Dataset</vt:lpstr>
      <vt:lpstr>The Forward Diffusion Process</vt:lpstr>
      <vt:lpstr>The Forward Diffusion Process</vt:lpstr>
      <vt:lpstr>The Forward Diffusion Process</vt:lpstr>
      <vt:lpstr>The Forward Diffusion Process</vt:lpstr>
      <vt:lpstr>The Forward Diffusion Process</vt:lpstr>
      <vt:lpstr>The Forward Diffusion Process</vt:lpstr>
      <vt:lpstr>The Forward Diffusion Process</vt:lpstr>
      <vt:lpstr>The Forward Diffusion Process</vt:lpstr>
      <vt:lpstr>Why do we add the shifting factor?</vt:lpstr>
      <vt:lpstr>Why do we add the shifting factor?</vt:lpstr>
      <vt:lpstr>Why do we add the shifting factor?</vt:lpstr>
      <vt:lpstr>Why do we add the shifting factor?</vt:lpstr>
      <vt:lpstr>PowerPoint Presentation</vt:lpstr>
      <vt:lpstr>The Reparameterization Trick</vt:lpstr>
      <vt:lpstr>The Reparameterization Trick</vt:lpstr>
      <vt:lpstr>The Reparameterization Trick</vt:lpstr>
      <vt:lpstr>Diffusion Schedules</vt:lpstr>
      <vt:lpstr>Diffusion Schedules</vt:lpstr>
      <vt:lpstr>Diffusion Schedules</vt:lpstr>
      <vt:lpstr>Diffusion Schedules</vt:lpstr>
      <vt:lpstr>Diffusion Schedules</vt:lpstr>
      <vt:lpstr>Diffusion Schedules</vt:lpstr>
      <vt:lpstr>Diffusion Schedules</vt:lpstr>
      <vt:lpstr>The Reverse Diffusion Process</vt:lpstr>
      <vt:lpstr>PowerPoint Presentation</vt:lpstr>
      <vt:lpstr>PowerPoint Presentation</vt:lpstr>
      <vt:lpstr>PowerPoint Presentation</vt:lpstr>
      <vt:lpstr>PowerPoint Presentation</vt:lpstr>
      <vt:lpstr>The Reverse Diffusion Process</vt:lpstr>
      <vt:lpstr>The Reverse Diffusion Process</vt:lpstr>
      <vt:lpstr>The U-Net Denoising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the Diffusion Model</vt:lpstr>
      <vt:lpstr>Sampling from the Denoising Diffusion Model</vt:lpstr>
      <vt:lpstr>Sampling from the Denoising Diffusion Model</vt:lpstr>
      <vt:lpstr>PowerPoint Presentation</vt:lpstr>
      <vt:lpstr>PowerPoint Presentation</vt:lpstr>
      <vt:lpstr>PowerPoint Presentation</vt:lpstr>
      <vt:lpstr>PowerPoint Presentation</vt:lpstr>
      <vt:lpstr>Denoising Diffusion Implicit Model </vt:lpstr>
      <vt:lpstr>Analysis of the Diffusion Model</vt:lpstr>
      <vt:lpstr>Analysis of the Diffusion Model</vt:lpstr>
      <vt:lpstr>Analysis of the Diffusion Model</vt:lpstr>
      <vt:lpstr>Analysis of the Diffusion Model</vt:lpstr>
      <vt:lpstr>Analysis of the Diffusion Model</vt:lpstr>
      <vt:lpstr>Analysis of the Diffusion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Models</dc:title>
  <dc:creator>Fabio Di Troia</dc:creator>
  <cp:lastModifiedBy>Fabio Di Troia</cp:lastModifiedBy>
  <cp:revision>1</cp:revision>
  <dcterms:created xsi:type="dcterms:W3CDTF">2024-03-11T03:18:47Z</dcterms:created>
  <dcterms:modified xsi:type="dcterms:W3CDTF">2024-04-23T18:37:48Z</dcterms:modified>
</cp:coreProperties>
</file>